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 id="2147483655" r:id="rId2"/>
  </p:sldMasterIdLst>
  <p:notesMasterIdLst>
    <p:notesMasterId r:id="rId4"/>
  </p:notesMasterIdLst>
  <p:handoutMasterIdLst>
    <p:handoutMasterId r:id="rId5"/>
  </p:handoutMasterIdLst>
  <p:sldIdLst>
    <p:sldId id="258" r:id="rId3"/>
  </p:sldIdLst>
  <p:sldSz cx="30275213" cy="42803763"/>
  <p:notesSz cx="6858000" cy="9144000"/>
  <p:defaultTextStyle>
    <a:defPPr>
      <a:defRPr lang="en-US"/>
    </a:defPPr>
    <a:lvl1pPr marL="0" algn="l" defTabSz="3220947" rtl="0" eaLnBrk="1" latinLnBrk="0" hangingPunct="1">
      <a:defRPr sz="6311" kern="1200">
        <a:solidFill>
          <a:schemeClr val="tx1"/>
        </a:solidFill>
        <a:latin typeface="+mn-lt"/>
        <a:ea typeface="+mn-ea"/>
        <a:cs typeface="+mn-cs"/>
      </a:defRPr>
    </a:lvl1pPr>
    <a:lvl2pPr marL="1610474" algn="l" defTabSz="3220947" rtl="0" eaLnBrk="1" latinLnBrk="0" hangingPunct="1">
      <a:defRPr sz="6311" kern="1200">
        <a:solidFill>
          <a:schemeClr val="tx1"/>
        </a:solidFill>
        <a:latin typeface="+mn-lt"/>
        <a:ea typeface="+mn-ea"/>
        <a:cs typeface="+mn-cs"/>
      </a:defRPr>
    </a:lvl2pPr>
    <a:lvl3pPr marL="3220947" algn="l" defTabSz="3220947" rtl="0" eaLnBrk="1" latinLnBrk="0" hangingPunct="1">
      <a:defRPr sz="6311" kern="1200">
        <a:solidFill>
          <a:schemeClr val="tx1"/>
        </a:solidFill>
        <a:latin typeface="+mn-lt"/>
        <a:ea typeface="+mn-ea"/>
        <a:cs typeface="+mn-cs"/>
      </a:defRPr>
    </a:lvl3pPr>
    <a:lvl4pPr marL="4831421" algn="l" defTabSz="3220947" rtl="0" eaLnBrk="1" latinLnBrk="0" hangingPunct="1">
      <a:defRPr sz="6311" kern="1200">
        <a:solidFill>
          <a:schemeClr val="tx1"/>
        </a:solidFill>
        <a:latin typeface="+mn-lt"/>
        <a:ea typeface="+mn-ea"/>
        <a:cs typeface="+mn-cs"/>
      </a:defRPr>
    </a:lvl4pPr>
    <a:lvl5pPr marL="6441894" algn="l" defTabSz="3220947" rtl="0" eaLnBrk="1" latinLnBrk="0" hangingPunct="1">
      <a:defRPr sz="6311" kern="1200">
        <a:solidFill>
          <a:schemeClr val="tx1"/>
        </a:solidFill>
        <a:latin typeface="+mn-lt"/>
        <a:ea typeface="+mn-ea"/>
        <a:cs typeface="+mn-cs"/>
      </a:defRPr>
    </a:lvl5pPr>
    <a:lvl6pPr marL="8052369" algn="l" defTabSz="3220947" rtl="0" eaLnBrk="1" latinLnBrk="0" hangingPunct="1">
      <a:defRPr sz="6311" kern="1200">
        <a:solidFill>
          <a:schemeClr val="tx1"/>
        </a:solidFill>
        <a:latin typeface="+mn-lt"/>
        <a:ea typeface="+mn-ea"/>
        <a:cs typeface="+mn-cs"/>
      </a:defRPr>
    </a:lvl6pPr>
    <a:lvl7pPr marL="9662843" algn="l" defTabSz="3220947" rtl="0" eaLnBrk="1" latinLnBrk="0" hangingPunct="1">
      <a:defRPr sz="6311" kern="1200">
        <a:solidFill>
          <a:schemeClr val="tx1"/>
        </a:solidFill>
        <a:latin typeface="+mn-lt"/>
        <a:ea typeface="+mn-ea"/>
        <a:cs typeface="+mn-cs"/>
      </a:defRPr>
    </a:lvl7pPr>
    <a:lvl8pPr marL="11273316" algn="l" defTabSz="3220947" rtl="0" eaLnBrk="1" latinLnBrk="0" hangingPunct="1">
      <a:defRPr sz="6311" kern="1200">
        <a:solidFill>
          <a:schemeClr val="tx1"/>
        </a:solidFill>
        <a:latin typeface="+mn-lt"/>
        <a:ea typeface="+mn-ea"/>
        <a:cs typeface="+mn-cs"/>
      </a:defRPr>
    </a:lvl8pPr>
    <a:lvl9pPr marL="12883790" algn="l" defTabSz="3220947" rtl="0" eaLnBrk="1" latinLnBrk="0" hangingPunct="1">
      <a:defRPr sz="631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C000"/>
    <a:srgbClr val="C7D5ED"/>
    <a:srgbClr val="F6F8FC"/>
    <a:srgbClr val="545554"/>
    <a:srgbClr val="F3F5FA"/>
    <a:srgbClr val="CDD2DE"/>
    <a:srgbClr val="E3E9E5"/>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81" autoAdjust="0"/>
    <p:restoredTop sz="94664" autoAdjust="0"/>
  </p:normalViewPr>
  <p:slideViewPr>
    <p:cSldViewPr snapToGrid="0" snapToObjects="1" showGuides="1">
      <p:cViewPr varScale="1">
        <p:scale>
          <a:sx n="15" d="100"/>
          <a:sy n="15" d="100"/>
        </p:scale>
        <p:origin x="2592" y="101"/>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12/8/2023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‹N°›</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12/8/2023</a:t>
            </a:fld>
            <a:endParaRPr lang="en-US" dirty="0"/>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‹N°›</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3220947" rtl="0" eaLnBrk="1" latinLnBrk="0" hangingPunct="1">
      <a:defRPr sz="4256" kern="1200">
        <a:solidFill>
          <a:schemeClr val="tx1"/>
        </a:solidFill>
        <a:latin typeface="+mn-lt"/>
        <a:ea typeface="+mn-ea"/>
        <a:cs typeface="+mn-cs"/>
      </a:defRPr>
    </a:lvl1pPr>
    <a:lvl2pPr marL="1610474" algn="l" defTabSz="3220947" rtl="0" eaLnBrk="1" latinLnBrk="0" hangingPunct="1">
      <a:defRPr sz="4256" kern="1200">
        <a:solidFill>
          <a:schemeClr val="tx1"/>
        </a:solidFill>
        <a:latin typeface="+mn-lt"/>
        <a:ea typeface="+mn-ea"/>
        <a:cs typeface="+mn-cs"/>
      </a:defRPr>
    </a:lvl2pPr>
    <a:lvl3pPr marL="3220947" algn="l" defTabSz="3220947" rtl="0" eaLnBrk="1" latinLnBrk="0" hangingPunct="1">
      <a:defRPr sz="4256" kern="1200">
        <a:solidFill>
          <a:schemeClr val="tx1"/>
        </a:solidFill>
        <a:latin typeface="+mn-lt"/>
        <a:ea typeface="+mn-ea"/>
        <a:cs typeface="+mn-cs"/>
      </a:defRPr>
    </a:lvl3pPr>
    <a:lvl4pPr marL="4831421" algn="l" defTabSz="3220947" rtl="0" eaLnBrk="1" latinLnBrk="0" hangingPunct="1">
      <a:defRPr sz="4256" kern="1200">
        <a:solidFill>
          <a:schemeClr val="tx1"/>
        </a:solidFill>
        <a:latin typeface="+mn-lt"/>
        <a:ea typeface="+mn-ea"/>
        <a:cs typeface="+mn-cs"/>
      </a:defRPr>
    </a:lvl4pPr>
    <a:lvl5pPr marL="6441894" algn="l" defTabSz="3220947" rtl="0" eaLnBrk="1" latinLnBrk="0" hangingPunct="1">
      <a:defRPr sz="4256" kern="1200">
        <a:solidFill>
          <a:schemeClr val="tx1"/>
        </a:solidFill>
        <a:latin typeface="+mn-lt"/>
        <a:ea typeface="+mn-ea"/>
        <a:cs typeface="+mn-cs"/>
      </a:defRPr>
    </a:lvl5pPr>
    <a:lvl6pPr marL="8052369" algn="l" defTabSz="3220947" rtl="0" eaLnBrk="1" latinLnBrk="0" hangingPunct="1">
      <a:defRPr sz="4256" kern="1200">
        <a:solidFill>
          <a:schemeClr val="tx1"/>
        </a:solidFill>
        <a:latin typeface="+mn-lt"/>
        <a:ea typeface="+mn-ea"/>
        <a:cs typeface="+mn-cs"/>
      </a:defRPr>
    </a:lvl6pPr>
    <a:lvl7pPr marL="9662843" algn="l" defTabSz="3220947" rtl="0" eaLnBrk="1" latinLnBrk="0" hangingPunct="1">
      <a:defRPr sz="4256" kern="1200">
        <a:solidFill>
          <a:schemeClr val="tx1"/>
        </a:solidFill>
        <a:latin typeface="+mn-lt"/>
        <a:ea typeface="+mn-ea"/>
        <a:cs typeface="+mn-cs"/>
      </a:defRPr>
    </a:lvl7pPr>
    <a:lvl8pPr marL="11273316" algn="l" defTabSz="3220947" rtl="0" eaLnBrk="1" latinLnBrk="0" hangingPunct="1">
      <a:defRPr sz="4256" kern="1200">
        <a:solidFill>
          <a:schemeClr val="tx1"/>
        </a:solidFill>
        <a:latin typeface="+mn-lt"/>
        <a:ea typeface="+mn-ea"/>
        <a:cs typeface="+mn-cs"/>
      </a:defRPr>
    </a:lvl8pPr>
    <a:lvl9pPr marL="12883790" algn="l" defTabSz="3220947" rtl="0" eaLnBrk="1" latinLnBrk="0" hangingPunct="1">
      <a:defRPr sz="425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ith Guides">
    <p:spTree>
      <p:nvGrpSpPr>
        <p:cNvPr id="1" name=""/>
        <p:cNvGrpSpPr/>
        <p:nvPr/>
      </p:nvGrpSpPr>
      <p:grpSpPr>
        <a:xfrm>
          <a:off x="0" y="0"/>
          <a:ext cx="0" cy="0"/>
          <a:chOff x="0" y="0"/>
          <a:chExt cx="0" cy="0"/>
        </a:xfrm>
      </p:grpSpPr>
      <p:sp>
        <p:nvSpPr>
          <p:cNvPr id="2" name="Text Placeholder 17">
            <a:extLst>
              <a:ext uri="{FF2B5EF4-FFF2-40B4-BE49-F238E27FC236}">
                <a16:creationId xmlns:a16="http://schemas.microsoft.com/office/drawing/2014/main" id="{AEBE95F2-8FA7-2546-83AF-1040DBA0D32B}"/>
              </a:ext>
            </a:extLst>
          </p:cNvPr>
          <p:cNvSpPr>
            <a:spLocks noGrp="1"/>
          </p:cNvSpPr>
          <p:nvPr>
            <p:ph type="body" sz="quarter" idx="12" hasCustomPrompt="1"/>
          </p:nvPr>
        </p:nvSpPr>
        <p:spPr>
          <a:xfrm>
            <a:off x="5557123" y="1200163"/>
            <a:ext cx="19160966" cy="1015663"/>
          </a:xfrm>
          <a:prstGeom prst="rect">
            <a:avLst/>
          </a:prstGeom>
        </p:spPr>
        <p:txBody>
          <a:bodyPr wrap="square">
            <a:spAutoFit/>
          </a:bodyPr>
          <a:lstStyle>
            <a:lvl1pPr marL="0" indent="0" algn="ctr">
              <a:buNone/>
              <a:defRPr sz="60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Poster presentation title</a:t>
            </a:r>
          </a:p>
        </p:txBody>
      </p:sp>
      <p:sp>
        <p:nvSpPr>
          <p:cNvPr id="3" name="Text Placeholder 17">
            <a:extLst>
              <a:ext uri="{FF2B5EF4-FFF2-40B4-BE49-F238E27FC236}">
                <a16:creationId xmlns:a16="http://schemas.microsoft.com/office/drawing/2014/main" id="{EAE3AAE8-42A2-784C-966A-6B4ACC005641}"/>
              </a:ext>
            </a:extLst>
          </p:cNvPr>
          <p:cNvSpPr>
            <a:spLocks noGrp="1"/>
          </p:cNvSpPr>
          <p:nvPr>
            <p:ph type="body" sz="quarter" idx="11" hasCustomPrompt="1"/>
          </p:nvPr>
        </p:nvSpPr>
        <p:spPr>
          <a:xfrm>
            <a:off x="5557123" y="2488359"/>
            <a:ext cx="19160966" cy="769441"/>
          </a:xfrm>
          <a:prstGeom prst="rect">
            <a:avLst/>
          </a:prstGeom>
        </p:spPr>
        <p:txBody>
          <a:bodyPr wrap="square">
            <a:spAutoFit/>
          </a:bodyPr>
          <a:lstStyle>
            <a:lvl1pPr marL="0" indent="0" algn="ctr">
              <a:buNone/>
              <a:defRPr sz="44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List of Authors and co-Authors / collaborators</a:t>
            </a:r>
          </a:p>
        </p:txBody>
      </p:sp>
      <p:sp>
        <p:nvSpPr>
          <p:cNvPr id="4" name="Text Placeholder 17">
            <a:extLst>
              <a:ext uri="{FF2B5EF4-FFF2-40B4-BE49-F238E27FC236}">
                <a16:creationId xmlns:a16="http://schemas.microsoft.com/office/drawing/2014/main" id="{AFE2FE13-2061-394D-8341-D4351944200F}"/>
              </a:ext>
            </a:extLst>
          </p:cNvPr>
          <p:cNvSpPr>
            <a:spLocks noGrp="1"/>
          </p:cNvSpPr>
          <p:nvPr>
            <p:ph type="body" sz="quarter" idx="10" hasCustomPrompt="1"/>
          </p:nvPr>
        </p:nvSpPr>
        <p:spPr>
          <a:xfrm>
            <a:off x="5557123" y="3523054"/>
            <a:ext cx="19160966" cy="707886"/>
          </a:xfrm>
          <a:prstGeom prst="rect">
            <a:avLst/>
          </a:prstGeom>
        </p:spPr>
        <p:txBody>
          <a:bodyPr wrap="square">
            <a:spAutoFit/>
          </a:bodyPr>
          <a:lstStyle>
            <a:lvl1pPr marL="0" indent="0" algn="ctr">
              <a:buNone/>
              <a:defRPr sz="40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List of affiliated programs, institutions, organizations, schools, etc.</a:t>
            </a:r>
          </a:p>
        </p:txBody>
      </p:sp>
      <p:sp>
        <p:nvSpPr>
          <p:cNvPr id="5" name="Text Placeholder 9">
            <a:extLst>
              <a:ext uri="{FF2B5EF4-FFF2-40B4-BE49-F238E27FC236}">
                <a16:creationId xmlns:a16="http://schemas.microsoft.com/office/drawing/2014/main" id="{D8A2F20E-A292-2F4C-8F52-FC621FF6A0B6}"/>
              </a:ext>
            </a:extLst>
          </p:cNvPr>
          <p:cNvSpPr>
            <a:spLocks noGrp="1"/>
          </p:cNvSpPr>
          <p:nvPr>
            <p:ph type="body" sz="quarter" idx="15" hasCustomPrompt="1"/>
          </p:nvPr>
        </p:nvSpPr>
        <p:spPr>
          <a:xfrm>
            <a:off x="508000" y="6396227"/>
            <a:ext cx="14381955" cy="646331"/>
          </a:xfrm>
          <a:prstGeom prst="rect">
            <a:avLst/>
          </a:prstGeom>
        </p:spPr>
        <p:txBody>
          <a:bodyPr wrap="square">
            <a:spAutoFit/>
          </a:bodyPr>
          <a:lstStyle>
            <a:lvl1pPr marL="0" indent="0" algn="ctr">
              <a:buNone/>
              <a:defRPr lang="en-US" sz="36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INTRODUCTION or ABSTRACT</a:t>
            </a:r>
          </a:p>
        </p:txBody>
      </p:sp>
      <p:sp>
        <p:nvSpPr>
          <p:cNvPr id="6" name="Text Placeholder 9">
            <a:extLst>
              <a:ext uri="{FF2B5EF4-FFF2-40B4-BE49-F238E27FC236}">
                <a16:creationId xmlns:a16="http://schemas.microsoft.com/office/drawing/2014/main" id="{3002159E-7582-7245-9D29-0BFAE8BEFCB2}"/>
              </a:ext>
            </a:extLst>
          </p:cNvPr>
          <p:cNvSpPr>
            <a:spLocks noGrp="1"/>
          </p:cNvSpPr>
          <p:nvPr>
            <p:ph type="body" sz="quarter" idx="17" hasCustomPrompt="1"/>
          </p:nvPr>
        </p:nvSpPr>
        <p:spPr>
          <a:xfrm>
            <a:off x="507999" y="14867413"/>
            <a:ext cx="14381955" cy="646331"/>
          </a:xfrm>
          <a:prstGeom prst="rect">
            <a:avLst/>
          </a:prstGeom>
        </p:spPr>
        <p:txBody>
          <a:bodyPr wrap="square">
            <a:spAutoFit/>
          </a:bodyPr>
          <a:lstStyle>
            <a:lvl1pPr marL="0" indent="0" algn="ctr">
              <a:buNone/>
              <a:defRPr lang="en-US" sz="36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OBJECTIVES</a:t>
            </a:r>
          </a:p>
        </p:txBody>
      </p:sp>
      <p:sp>
        <p:nvSpPr>
          <p:cNvPr id="7" name="Text Placeholder 9">
            <a:extLst>
              <a:ext uri="{FF2B5EF4-FFF2-40B4-BE49-F238E27FC236}">
                <a16:creationId xmlns:a16="http://schemas.microsoft.com/office/drawing/2014/main" id="{CA597D35-D81B-D34A-B4F2-1C872B4DF31B}"/>
              </a:ext>
            </a:extLst>
          </p:cNvPr>
          <p:cNvSpPr>
            <a:spLocks noGrp="1"/>
          </p:cNvSpPr>
          <p:nvPr>
            <p:ph type="body" sz="quarter" idx="18" hasCustomPrompt="1"/>
          </p:nvPr>
        </p:nvSpPr>
        <p:spPr>
          <a:xfrm>
            <a:off x="508001" y="27008446"/>
            <a:ext cx="14401802" cy="646331"/>
          </a:xfrm>
          <a:prstGeom prst="rect">
            <a:avLst/>
          </a:prstGeom>
        </p:spPr>
        <p:txBody>
          <a:bodyPr wrap="square">
            <a:spAutoFit/>
          </a:bodyPr>
          <a:lstStyle>
            <a:lvl1pPr marL="0" indent="0" algn="ctr">
              <a:buNone/>
              <a:defRPr lang="en-US" sz="36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MATERIALS &amp; METHODS</a:t>
            </a:r>
          </a:p>
        </p:txBody>
      </p:sp>
      <p:sp>
        <p:nvSpPr>
          <p:cNvPr id="8" name="Text Placeholder 9">
            <a:extLst>
              <a:ext uri="{FF2B5EF4-FFF2-40B4-BE49-F238E27FC236}">
                <a16:creationId xmlns:a16="http://schemas.microsoft.com/office/drawing/2014/main" id="{D6A1EE7F-DDB3-9F4D-A4E2-4A5F38940EBC}"/>
              </a:ext>
            </a:extLst>
          </p:cNvPr>
          <p:cNvSpPr>
            <a:spLocks noGrp="1"/>
          </p:cNvSpPr>
          <p:nvPr>
            <p:ph type="body" sz="quarter" idx="19" hasCustomPrompt="1"/>
          </p:nvPr>
        </p:nvSpPr>
        <p:spPr>
          <a:xfrm>
            <a:off x="15405100" y="6396227"/>
            <a:ext cx="14401802" cy="646331"/>
          </a:xfrm>
          <a:prstGeom prst="rect">
            <a:avLst/>
          </a:prstGeom>
        </p:spPr>
        <p:txBody>
          <a:bodyPr wrap="square">
            <a:spAutoFit/>
          </a:bodyPr>
          <a:lstStyle>
            <a:lvl1pPr marL="0" indent="0" algn="ctr">
              <a:buNone/>
              <a:defRPr lang="en-US" sz="36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RESULTS</a:t>
            </a:r>
          </a:p>
        </p:txBody>
      </p:sp>
      <p:sp>
        <p:nvSpPr>
          <p:cNvPr id="9" name="Text Placeholder 9">
            <a:extLst>
              <a:ext uri="{FF2B5EF4-FFF2-40B4-BE49-F238E27FC236}">
                <a16:creationId xmlns:a16="http://schemas.microsoft.com/office/drawing/2014/main" id="{D80993D3-B3B0-F443-8615-7620A5A3B055}"/>
              </a:ext>
            </a:extLst>
          </p:cNvPr>
          <p:cNvSpPr>
            <a:spLocks noGrp="1"/>
          </p:cNvSpPr>
          <p:nvPr>
            <p:ph type="body" sz="quarter" idx="20" hasCustomPrompt="1"/>
          </p:nvPr>
        </p:nvSpPr>
        <p:spPr>
          <a:xfrm>
            <a:off x="15405100" y="21001771"/>
            <a:ext cx="14401802" cy="646331"/>
          </a:xfrm>
          <a:prstGeom prst="rect">
            <a:avLst/>
          </a:prstGeom>
        </p:spPr>
        <p:txBody>
          <a:bodyPr wrap="square">
            <a:spAutoFit/>
          </a:bodyPr>
          <a:lstStyle>
            <a:lvl1pPr marL="0" indent="0" algn="ctr">
              <a:buNone/>
              <a:defRPr lang="en-US" sz="36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CONCLUSIONS</a:t>
            </a:r>
          </a:p>
        </p:txBody>
      </p:sp>
      <p:sp>
        <p:nvSpPr>
          <p:cNvPr id="10" name="Text Placeholder 9">
            <a:extLst>
              <a:ext uri="{FF2B5EF4-FFF2-40B4-BE49-F238E27FC236}">
                <a16:creationId xmlns:a16="http://schemas.microsoft.com/office/drawing/2014/main" id="{B140C04A-DE39-B54E-AB36-B1D37D58FAEF}"/>
              </a:ext>
            </a:extLst>
          </p:cNvPr>
          <p:cNvSpPr>
            <a:spLocks noGrp="1"/>
          </p:cNvSpPr>
          <p:nvPr>
            <p:ph type="body" sz="quarter" idx="21" hasCustomPrompt="1"/>
          </p:nvPr>
        </p:nvSpPr>
        <p:spPr>
          <a:xfrm>
            <a:off x="15405100" y="31926627"/>
            <a:ext cx="14401802" cy="646331"/>
          </a:xfrm>
          <a:prstGeom prst="rect">
            <a:avLst/>
          </a:prstGeom>
        </p:spPr>
        <p:txBody>
          <a:bodyPr wrap="square">
            <a:spAutoFit/>
          </a:bodyPr>
          <a:lstStyle>
            <a:lvl1pPr marL="0" indent="0" algn="ctr">
              <a:buNone/>
              <a:defRPr lang="en-US" sz="36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REFERENCES</a:t>
            </a:r>
          </a:p>
        </p:txBody>
      </p:sp>
      <p:sp>
        <p:nvSpPr>
          <p:cNvPr id="11" name="Text Placeholder 9">
            <a:extLst>
              <a:ext uri="{FF2B5EF4-FFF2-40B4-BE49-F238E27FC236}">
                <a16:creationId xmlns:a16="http://schemas.microsoft.com/office/drawing/2014/main" id="{6366A331-A689-5A4F-A8D4-53EACF0967C2}"/>
              </a:ext>
            </a:extLst>
          </p:cNvPr>
          <p:cNvSpPr>
            <a:spLocks noGrp="1"/>
          </p:cNvSpPr>
          <p:nvPr>
            <p:ph type="body" sz="quarter" idx="22" hasCustomPrompt="1"/>
          </p:nvPr>
        </p:nvSpPr>
        <p:spPr>
          <a:xfrm>
            <a:off x="15405101" y="38420760"/>
            <a:ext cx="14401800" cy="646331"/>
          </a:xfrm>
          <a:prstGeom prst="rect">
            <a:avLst/>
          </a:prstGeom>
        </p:spPr>
        <p:txBody>
          <a:bodyPr wrap="square">
            <a:spAutoFit/>
          </a:bodyPr>
          <a:lstStyle>
            <a:lvl1pPr marL="0" indent="0" algn="ctr">
              <a:buNone/>
              <a:defRPr lang="en-US" sz="36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ACKNOWLEDGEMENTS or  CONTACT</a:t>
            </a:r>
          </a:p>
        </p:txBody>
      </p:sp>
      <p:sp>
        <p:nvSpPr>
          <p:cNvPr id="12" name="Text Placeholder 13">
            <a:extLst>
              <a:ext uri="{FF2B5EF4-FFF2-40B4-BE49-F238E27FC236}">
                <a16:creationId xmlns:a16="http://schemas.microsoft.com/office/drawing/2014/main" id="{921A4F06-102A-0141-8617-F2DE7E84E7ED}"/>
              </a:ext>
            </a:extLst>
          </p:cNvPr>
          <p:cNvSpPr>
            <a:spLocks noGrp="1"/>
          </p:cNvSpPr>
          <p:nvPr>
            <p:ph type="body" sz="quarter" idx="28" hasCustomPrompt="1"/>
          </p:nvPr>
        </p:nvSpPr>
        <p:spPr>
          <a:xfrm>
            <a:off x="15405102" y="39078333"/>
            <a:ext cx="14401798" cy="2314480"/>
          </a:xfrm>
          <a:prstGeom prst="rect">
            <a:avLst/>
          </a:prstGeom>
        </p:spPr>
        <p:txBody>
          <a:bodyPr wrap="square" lIns="365760" tIns="365760" rIns="365760" bIns="365760">
            <a:spAutoFit/>
          </a:bodyPr>
          <a:lstStyle>
            <a:lvl1pPr marL="0" indent="0">
              <a:buNone/>
              <a:tabLst/>
              <a:defRPr lang="en-US" sz="2800" dirty="0"/>
            </a:lvl1pPr>
            <a:lvl2pPr marL="461963" indent="-231775">
              <a:tabLst/>
              <a:defRPr lang="en-US" sz="2000" dirty="0"/>
            </a:lvl2pPr>
            <a:lvl3pPr marL="461963" indent="-231775">
              <a:tabLst/>
              <a:defRPr lang="en-US" sz="1600" dirty="0"/>
            </a:lvl3pPr>
            <a:lvl4pPr marL="461963" indent="-231775">
              <a:tabLst/>
              <a:defRPr lang="en-US" sz="1100" dirty="0"/>
            </a:lvl4pPr>
            <a:lvl5pPr marL="461963" indent="-231775">
              <a:tabLst/>
              <a:defRPr lang="en-US" sz="11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3">
            <a:extLst>
              <a:ext uri="{FF2B5EF4-FFF2-40B4-BE49-F238E27FC236}">
                <a16:creationId xmlns:a16="http://schemas.microsoft.com/office/drawing/2014/main" id="{2BC051F3-F69F-D24D-BAEE-DDBBA835BBDC}"/>
              </a:ext>
            </a:extLst>
          </p:cNvPr>
          <p:cNvSpPr>
            <a:spLocks noGrp="1"/>
          </p:cNvSpPr>
          <p:nvPr>
            <p:ph type="body" sz="quarter" idx="29" hasCustomPrompt="1"/>
          </p:nvPr>
        </p:nvSpPr>
        <p:spPr>
          <a:xfrm>
            <a:off x="15405102" y="32572958"/>
            <a:ext cx="14401798" cy="2314480"/>
          </a:xfrm>
          <a:prstGeom prst="rect">
            <a:avLst/>
          </a:prstGeom>
        </p:spPr>
        <p:txBody>
          <a:bodyPr wrap="square" lIns="365760" tIns="365760" rIns="365760" bIns="365760">
            <a:spAutoFit/>
          </a:bodyPr>
          <a:lstStyle>
            <a:lvl1pPr marL="0" indent="0">
              <a:buNone/>
              <a:tabLst/>
              <a:defRPr lang="en-US" sz="2800" dirty="0"/>
            </a:lvl1pPr>
            <a:lvl2pPr marL="461963" indent="-231775">
              <a:tabLst/>
              <a:defRPr lang="en-US" sz="2000" dirty="0"/>
            </a:lvl2pPr>
            <a:lvl3pPr marL="461963" indent="-231775">
              <a:tabLst/>
              <a:defRPr lang="en-US" sz="1600" dirty="0"/>
            </a:lvl3pPr>
            <a:lvl4pPr marL="461963" indent="-231775">
              <a:tabLst/>
              <a:defRPr lang="en-US" sz="1100" dirty="0"/>
            </a:lvl4pPr>
            <a:lvl5pPr marL="461963" indent="-231775">
              <a:tabLst/>
              <a:defRPr lang="en-US" sz="11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3">
            <a:extLst>
              <a:ext uri="{FF2B5EF4-FFF2-40B4-BE49-F238E27FC236}">
                <a16:creationId xmlns:a16="http://schemas.microsoft.com/office/drawing/2014/main" id="{BC2DD420-BCE1-4F48-A305-848DEC0E2496}"/>
              </a:ext>
            </a:extLst>
          </p:cNvPr>
          <p:cNvSpPr>
            <a:spLocks noGrp="1"/>
          </p:cNvSpPr>
          <p:nvPr>
            <p:ph type="body" sz="quarter" idx="30" hasCustomPrompt="1"/>
          </p:nvPr>
        </p:nvSpPr>
        <p:spPr>
          <a:xfrm>
            <a:off x="15405102" y="21678206"/>
            <a:ext cx="14401798" cy="2314480"/>
          </a:xfrm>
          <a:prstGeom prst="rect">
            <a:avLst/>
          </a:prstGeom>
        </p:spPr>
        <p:txBody>
          <a:bodyPr wrap="square" lIns="365760" tIns="365760" rIns="365760" bIns="365760">
            <a:spAutoFit/>
          </a:bodyPr>
          <a:lstStyle>
            <a:lvl1pPr marL="0" indent="0">
              <a:buNone/>
              <a:tabLst/>
              <a:defRPr lang="en-US" sz="2800" dirty="0"/>
            </a:lvl1pPr>
            <a:lvl2pPr marL="461963" indent="-231775">
              <a:tabLst/>
              <a:defRPr lang="en-US" sz="2000" dirty="0"/>
            </a:lvl2pPr>
            <a:lvl3pPr marL="461963" indent="-231775">
              <a:tabLst/>
              <a:defRPr lang="en-US" sz="1600" dirty="0"/>
            </a:lvl3pPr>
            <a:lvl4pPr marL="461963" indent="-231775">
              <a:tabLst/>
              <a:defRPr lang="en-US" sz="1100" dirty="0"/>
            </a:lvl4pPr>
            <a:lvl5pPr marL="461963" indent="-231775">
              <a:tabLst/>
              <a:defRPr lang="en-US" sz="11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a:extLst>
              <a:ext uri="{FF2B5EF4-FFF2-40B4-BE49-F238E27FC236}">
                <a16:creationId xmlns:a16="http://schemas.microsoft.com/office/drawing/2014/main" id="{629347EC-91F7-174D-A1DD-17C1EF6C82B8}"/>
              </a:ext>
            </a:extLst>
          </p:cNvPr>
          <p:cNvSpPr>
            <a:spLocks noGrp="1"/>
          </p:cNvSpPr>
          <p:nvPr>
            <p:ph type="body" sz="quarter" idx="31" hasCustomPrompt="1"/>
          </p:nvPr>
        </p:nvSpPr>
        <p:spPr>
          <a:xfrm>
            <a:off x="15405102" y="7080869"/>
            <a:ext cx="14401798" cy="2314480"/>
          </a:xfrm>
          <a:prstGeom prst="rect">
            <a:avLst/>
          </a:prstGeom>
        </p:spPr>
        <p:txBody>
          <a:bodyPr wrap="square" lIns="365760" tIns="365760" rIns="365760" bIns="365760">
            <a:spAutoFit/>
          </a:bodyPr>
          <a:lstStyle>
            <a:lvl1pPr marL="0" indent="0">
              <a:buNone/>
              <a:tabLst/>
              <a:defRPr lang="en-US" sz="2800" dirty="0"/>
            </a:lvl1pPr>
            <a:lvl2pPr marL="461963" indent="-231775">
              <a:tabLst/>
              <a:defRPr lang="en-US" sz="2000" dirty="0"/>
            </a:lvl2pPr>
            <a:lvl3pPr marL="461963" indent="-231775">
              <a:tabLst/>
              <a:defRPr lang="en-US" sz="1600" dirty="0"/>
            </a:lvl3pPr>
            <a:lvl4pPr marL="461963" indent="-231775">
              <a:tabLst/>
              <a:defRPr lang="en-US" sz="1100" dirty="0"/>
            </a:lvl4pPr>
            <a:lvl5pPr marL="461963" indent="-231775">
              <a:tabLst/>
              <a:defRPr lang="en-US" sz="11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3">
            <a:extLst>
              <a:ext uri="{FF2B5EF4-FFF2-40B4-BE49-F238E27FC236}">
                <a16:creationId xmlns:a16="http://schemas.microsoft.com/office/drawing/2014/main" id="{00B7F8EC-18BD-2144-BBFB-966E9A6308A8}"/>
              </a:ext>
            </a:extLst>
          </p:cNvPr>
          <p:cNvSpPr>
            <a:spLocks noGrp="1"/>
          </p:cNvSpPr>
          <p:nvPr>
            <p:ph type="body" sz="quarter" idx="32" hasCustomPrompt="1"/>
          </p:nvPr>
        </p:nvSpPr>
        <p:spPr>
          <a:xfrm>
            <a:off x="488157" y="7080869"/>
            <a:ext cx="14401798" cy="2314480"/>
          </a:xfrm>
          <a:prstGeom prst="rect">
            <a:avLst/>
          </a:prstGeom>
        </p:spPr>
        <p:txBody>
          <a:bodyPr wrap="square" lIns="365760" tIns="365760" rIns="365760" bIns="365760">
            <a:spAutoFit/>
          </a:bodyPr>
          <a:lstStyle>
            <a:lvl1pPr marL="0" indent="0">
              <a:buNone/>
              <a:tabLst/>
              <a:defRPr lang="en-US" sz="2800" dirty="0"/>
            </a:lvl1pPr>
            <a:lvl2pPr marL="461963" indent="-231775">
              <a:tabLst/>
              <a:defRPr lang="en-US" sz="2000" dirty="0"/>
            </a:lvl2pPr>
            <a:lvl3pPr marL="461963" indent="-231775">
              <a:tabLst/>
              <a:defRPr lang="en-US" sz="1600" dirty="0"/>
            </a:lvl3pPr>
            <a:lvl4pPr marL="461963" indent="-231775">
              <a:tabLst/>
              <a:defRPr lang="en-US" sz="1100" dirty="0"/>
            </a:lvl4pPr>
            <a:lvl5pPr marL="461963" indent="-231775">
              <a:tabLst/>
              <a:defRPr lang="en-US" sz="11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3">
            <a:extLst>
              <a:ext uri="{FF2B5EF4-FFF2-40B4-BE49-F238E27FC236}">
                <a16:creationId xmlns:a16="http://schemas.microsoft.com/office/drawing/2014/main" id="{2C980A99-7B1E-474D-AD4F-00674F77B75E}"/>
              </a:ext>
            </a:extLst>
          </p:cNvPr>
          <p:cNvSpPr>
            <a:spLocks noGrp="1"/>
          </p:cNvSpPr>
          <p:nvPr>
            <p:ph type="body" sz="quarter" idx="33" hasCustomPrompt="1"/>
          </p:nvPr>
        </p:nvSpPr>
        <p:spPr>
          <a:xfrm>
            <a:off x="508005" y="15540248"/>
            <a:ext cx="14401798" cy="2314480"/>
          </a:xfrm>
          <a:prstGeom prst="rect">
            <a:avLst/>
          </a:prstGeom>
        </p:spPr>
        <p:txBody>
          <a:bodyPr wrap="square" lIns="365760" tIns="365760" rIns="365760" bIns="365760">
            <a:spAutoFit/>
          </a:bodyPr>
          <a:lstStyle>
            <a:lvl1pPr marL="0" indent="0">
              <a:buNone/>
              <a:tabLst/>
              <a:defRPr lang="en-US" sz="2800" dirty="0"/>
            </a:lvl1pPr>
            <a:lvl2pPr marL="461963" indent="-231775">
              <a:tabLst/>
              <a:defRPr lang="en-US" sz="2000" dirty="0"/>
            </a:lvl2pPr>
            <a:lvl3pPr marL="461963" indent="-231775">
              <a:tabLst/>
              <a:defRPr lang="en-US" sz="1600" dirty="0"/>
            </a:lvl3pPr>
            <a:lvl4pPr marL="461963" indent="-231775">
              <a:tabLst/>
              <a:defRPr lang="en-US" sz="1100" dirty="0"/>
            </a:lvl4pPr>
            <a:lvl5pPr marL="461963" indent="-231775">
              <a:tabLst/>
              <a:defRPr lang="en-US" sz="11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3">
            <a:extLst>
              <a:ext uri="{FF2B5EF4-FFF2-40B4-BE49-F238E27FC236}">
                <a16:creationId xmlns:a16="http://schemas.microsoft.com/office/drawing/2014/main" id="{212F7E6B-2F3F-C64E-A454-D44CEAACEACB}"/>
              </a:ext>
            </a:extLst>
          </p:cNvPr>
          <p:cNvSpPr>
            <a:spLocks noGrp="1"/>
          </p:cNvSpPr>
          <p:nvPr>
            <p:ph type="body" sz="quarter" idx="34" hasCustomPrompt="1"/>
          </p:nvPr>
        </p:nvSpPr>
        <p:spPr>
          <a:xfrm>
            <a:off x="508005" y="27654777"/>
            <a:ext cx="14401798" cy="2314480"/>
          </a:xfrm>
          <a:prstGeom prst="rect">
            <a:avLst/>
          </a:prstGeom>
        </p:spPr>
        <p:txBody>
          <a:bodyPr wrap="square" lIns="365760" tIns="365760" rIns="365760" bIns="365760">
            <a:spAutoFit/>
          </a:bodyPr>
          <a:lstStyle>
            <a:lvl1pPr marL="0" indent="0">
              <a:buNone/>
              <a:tabLst/>
              <a:defRPr lang="en-US" sz="2800" dirty="0"/>
            </a:lvl1pPr>
            <a:lvl2pPr marL="461963" indent="-231775">
              <a:tabLst/>
              <a:defRPr lang="en-US" sz="2000" dirty="0"/>
            </a:lvl2pPr>
            <a:lvl3pPr marL="461963" indent="-231775">
              <a:tabLst/>
              <a:defRPr lang="en-US" sz="1600" dirty="0"/>
            </a:lvl3pPr>
            <a:lvl4pPr marL="461963" indent="-231775">
              <a:tabLst/>
              <a:defRPr lang="en-US" sz="1100" dirty="0"/>
            </a:lvl4pPr>
            <a:lvl5pPr marL="461963" indent="-231775">
              <a:tabLst/>
              <a:defRPr lang="en-US" sz="11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7582369"/>
      </p:ext>
    </p:extLst>
  </p:cSld>
  <p:clrMapOvr>
    <a:masterClrMapping/>
  </p:clrMapOvr>
  <p:extLst>
    <p:ext uri="{DCECCB84-F9BA-43D5-87BE-67443E8EF086}">
      <p15:sldGuideLst xmlns:p15="http://schemas.microsoft.com/office/powerpoint/2012/main">
        <p15:guide id="1" orient="horz" pos="3773" userDrawn="1">
          <p15:clr>
            <a:srgbClr val="FBAE40"/>
          </p15:clr>
        </p15:guide>
        <p15:guide id="2" pos="320" userDrawn="1">
          <p15:clr>
            <a:srgbClr val="FBAE40"/>
          </p15:clr>
        </p15:guide>
        <p15:guide id="3" orient="horz" pos="26154" userDrawn="1">
          <p15:clr>
            <a:srgbClr val="FBAE40"/>
          </p15:clr>
        </p15:guide>
        <p15:guide id="4" pos="9392" userDrawn="1">
          <p15:clr>
            <a:srgbClr val="FBAE40"/>
          </p15:clr>
        </p15:guide>
        <p15:guide id="5" pos="9704" userDrawn="1">
          <p15:clr>
            <a:srgbClr val="FBAE40"/>
          </p15:clr>
        </p15:guide>
        <p15:guide id="6" pos="1877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537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0"/>
                <a:lumOff val="100000"/>
              </a:schemeClr>
            </a:gs>
            <a:gs pos="99000">
              <a:schemeClr val="accent1">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10" name="Rectangle 36">
            <a:extLst>
              <a:ext uri="{FF2B5EF4-FFF2-40B4-BE49-F238E27FC236}">
                <a16:creationId xmlns:a16="http://schemas.microsoft.com/office/drawing/2014/main" id="{B82F2237-BAB6-704C-82F3-FA64CC22DF29}"/>
              </a:ext>
            </a:extLst>
          </p:cNvPr>
          <p:cNvSpPr>
            <a:spLocks noChangeArrowheads="1"/>
          </p:cNvSpPr>
          <p:nvPr userDrawn="1"/>
        </p:nvSpPr>
        <p:spPr bwMode="auto">
          <a:xfrm>
            <a:off x="0" y="18332"/>
            <a:ext cx="30275213" cy="5425191"/>
          </a:xfrm>
          <a:prstGeom prst="rect">
            <a:avLst/>
          </a:prstGeom>
          <a:solidFill>
            <a:schemeClr val="accent1"/>
          </a:solidFill>
          <a:ln w="9525">
            <a:noFill/>
            <a:miter lim="800000"/>
            <a:headEnd/>
            <a:tailEnd/>
          </a:ln>
          <a:effectLst/>
        </p:spPr>
        <p:txBody>
          <a:bodyPr wrap="none" lIns="112126" tIns="56063" rIns="112126" bIns="56063" anchor="ctr"/>
          <a:lstStyle/>
          <a:p>
            <a:pPr>
              <a:defRPr/>
            </a:pPr>
            <a:endParaRPr lang="en-US" sz="6026" dirty="0"/>
          </a:p>
        </p:txBody>
      </p:sp>
      <p:sp>
        <p:nvSpPr>
          <p:cNvPr id="12" name="Text Box 14">
            <a:extLst>
              <a:ext uri="{FF2B5EF4-FFF2-40B4-BE49-F238E27FC236}">
                <a16:creationId xmlns:a16="http://schemas.microsoft.com/office/drawing/2014/main" id="{4FAAEDB7-9BBE-8D43-950B-E1D906765494}"/>
              </a:ext>
            </a:extLst>
          </p:cNvPr>
          <p:cNvSpPr txBox="1">
            <a:spLocks noChangeArrowheads="1"/>
          </p:cNvSpPr>
          <p:nvPr userDrawn="1"/>
        </p:nvSpPr>
        <p:spPr bwMode="auto">
          <a:xfrm>
            <a:off x="909225" y="41769003"/>
            <a:ext cx="3574554" cy="418904"/>
          </a:xfrm>
          <a:prstGeom prst="rect">
            <a:avLst/>
          </a:prstGeom>
          <a:noFill/>
          <a:ln w="9525">
            <a:noFill/>
            <a:miter lim="800000"/>
            <a:headEnd/>
            <a:tailEnd/>
          </a:ln>
          <a:effectLst/>
        </p:spPr>
        <p:txBody>
          <a:bodyPr wrap="square" lIns="111914" tIns="55947" rIns="111914" bIns="55947">
            <a:spAutoFit/>
          </a:bodyPr>
          <a:lstStyle/>
          <a:p>
            <a:pPr eaLnBrk="0" hangingPunct="0">
              <a:lnSpc>
                <a:spcPct val="65000"/>
              </a:lnSpc>
              <a:spcBef>
                <a:spcPct val="50000"/>
              </a:spcBef>
              <a:defRPr/>
            </a:pPr>
            <a:r>
              <a:rPr lang="en-US" sz="614" b="1" dirty="0">
                <a:solidFill>
                  <a:schemeClr val="bg1">
                    <a:lumMod val="75000"/>
                  </a:schemeClr>
                </a:solidFill>
                <a:latin typeface="Arial" charset="0"/>
              </a:rPr>
              <a:t>RESEARCH POSTER PRESENTATION TEMPLATE © 2019</a:t>
            </a:r>
          </a:p>
          <a:p>
            <a:pPr eaLnBrk="0" hangingPunct="0">
              <a:lnSpc>
                <a:spcPct val="65000"/>
              </a:lnSpc>
              <a:spcBef>
                <a:spcPct val="50000"/>
              </a:spcBef>
              <a:defRPr/>
            </a:pPr>
            <a:r>
              <a:rPr lang="en-US" sz="1349" b="1" dirty="0">
                <a:solidFill>
                  <a:schemeClr val="bg1">
                    <a:lumMod val="75000"/>
                  </a:schemeClr>
                </a:solidFill>
                <a:latin typeface="Arial" charset="0"/>
              </a:rPr>
              <a:t>www.PosterPresentations.com</a:t>
            </a:r>
          </a:p>
        </p:txBody>
      </p:sp>
      <p:cxnSp>
        <p:nvCxnSpPr>
          <p:cNvPr id="34" name="Straight Connector 33">
            <a:extLst>
              <a:ext uri="{FF2B5EF4-FFF2-40B4-BE49-F238E27FC236}">
                <a16:creationId xmlns:a16="http://schemas.microsoft.com/office/drawing/2014/main" id="{457BE808-A53B-994E-80E2-9E761219D543}"/>
              </a:ext>
            </a:extLst>
          </p:cNvPr>
          <p:cNvCxnSpPr>
            <a:cxnSpLocks/>
          </p:cNvCxnSpPr>
          <p:nvPr userDrawn="1"/>
        </p:nvCxnSpPr>
        <p:spPr>
          <a:xfrm>
            <a:off x="0" y="5469607"/>
            <a:ext cx="30275213"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Rounded Rectangle 37">
            <a:extLst>
              <a:ext uri="{FF2B5EF4-FFF2-40B4-BE49-F238E27FC236}">
                <a16:creationId xmlns:a16="http://schemas.microsoft.com/office/drawing/2014/main" id="{3D38DD80-6142-EF42-84F0-D056AE36AFC6}"/>
              </a:ext>
            </a:extLst>
          </p:cNvPr>
          <p:cNvSpPr/>
          <p:nvPr userDrawn="1"/>
        </p:nvSpPr>
        <p:spPr>
          <a:xfrm>
            <a:off x="504586" y="6001834"/>
            <a:ext cx="14405213" cy="35527524"/>
          </a:xfrm>
          <a:prstGeom prst="roundRect">
            <a:avLst>
              <a:gd name="adj" fmla="val 1996"/>
            </a:avLst>
          </a:prstGeom>
          <a:gradFill flip="none" rotWithShape="1">
            <a:gsLst>
              <a:gs pos="0">
                <a:schemeClr val="accent1">
                  <a:lumMod val="10000"/>
                  <a:lumOff val="90000"/>
                </a:schemeClr>
              </a:gs>
              <a:gs pos="100000">
                <a:schemeClr val="bg1">
                  <a:shade val="100000"/>
                  <a:satMod val="115000"/>
                </a:schemeClr>
              </a:gs>
            </a:gsLst>
            <a:lin ang="16200000" scaled="1"/>
            <a:tileRect/>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26"/>
          </a:p>
        </p:txBody>
      </p:sp>
      <p:sp>
        <p:nvSpPr>
          <p:cNvPr id="39" name="Rounded Rectangle 38">
            <a:extLst>
              <a:ext uri="{FF2B5EF4-FFF2-40B4-BE49-F238E27FC236}">
                <a16:creationId xmlns:a16="http://schemas.microsoft.com/office/drawing/2014/main" id="{76F6A1D7-8EF4-2045-8032-92EC44FF940D}"/>
              </a:ext>
            </a:extLst>
          </p:cNvPr>
          <p:cNvSpPr/>
          <p:nvPr userDrawn="1"/>
        </p:nvSpPr>
        <p:spPr>
          <a:xfrm>
            <a:off x="15405100" y="6001834"/>
            <a:ext cx="14401800" cy="35527524"/>
          </a:xfrm>
          <a:prstGeom prst="roundRect">
            <a:avLst>
              <a:gd name="adj" fmla="val 1996"/>
            </a:avLst>
          </a:prstGeom>
          <a:gradFill flip="none" rotWithShape="1">
            <a:gsLst>
              <a:gs pos="0">
                <a:schemeClr val="accent1">
                  <a:lumMod val="10000"/>
                  <a:lumOff val="90000"/>
                </a:schemeClr>
              </a:gs>
              <a:gs pos="100000">
                <a:schemeClr val="bg1">
                  <a:shade val="100000"/>
                  <a:satMod val="115000"/>
                </a:schemeClr>
              </a:gs>
            </a:gsLst>
            <a:lin ang="16200000" scaled="1"/>
            <a:tileRect/>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26"/>
          </a:p>
        </p:txBody>
      </p:sp>
      <p:graphicFrame>
        <p:nvGraphicFramePr>
          <p:cNvPr id="8" name="Table 7">
            <a:extLst>
              <a:ext uri="{FF2B5EF4-FFF2-40B4-BE49-F238E27FC236}">
                <a16:creationId xmlns:a16="http://schemas.microsoft.com/office/drawing/2014/main" id="{5C84E708-73AD-EE4F-B41A-6FF6A1A465D2}"/>
              </a:ext>
            </a:extLst>
          </p:cNvPr>
          <p:cNvGraphicFramePr>
            <a:graphicFrameLocks noGrp="1"/>
          </p:cNvGraphicFramePr>
          <p:nvPr userDrawn="1">
            <p:extLst>
              <p:ext uri="{D42A27DB-BD31-4B8C-83A1-F6EECF244321}">
                <p14:modId xmlns:p14="http://schemas.microsoft.com/office/powerpoint/2010/main" val="2712292891"/>
              </p:ext>
            </p:extLst>
          </p:nvPr>
        </p:nvGraphicFramePr>
        <p:xfrm>
          <a:off x="-13167360" y="34253"/>
          <a:ext cx="12558753" cy="42958254"/>
        </p:xfrm>
        <a:graphic>
          <a:graphicData uri="http://schemas.openxmlformats.org/drawingml/2006/table">
            <a:tbl>
              <a:tblPr firstRow="1" bandRow="1">
                <a:tableStyleId>{5C22544A-7EE6-4342-B048-85BDC9FD1C3A}</a:tableStyleId>
              </a:tblPr>
              <a:tblGrid>
                <a:gridCol w="5385092">
                  <a:extLst>
                    <a:ext uri="{9D8B030D-6E8A-4147-A177-3AD203B41FA5}">
                      <a16:colId xmlns:a16="http://schemas.microsoft.com/office/drawing/2014/main" val="20000"/>
                    </a:ext>
                  </a:extLst>
                </a:gridCol>
                <a:gridCol w="7173661">
                  <a:extLst>
                    <a:ext uri="{9D8B030D-6E8A-4147-A177-3AD203B41FA5}">
                      <a16:colId xmlns:a16="http://schemas.microsoft.com/office/drawing/2014/main" val="20001"/>
                    </a:ext>
                  </a:extLst>
                </a:gridCol>
              </a:tblGrid>
              <a:tr h="1655765">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5089937">
                <a:tc gridSpan="2">
                  <a:txBody>
                    <a:bodyPr/>
                    <a:lstStyle/>
                    <a:p>
                      <a:pPr defTabSz="3765639"/>
                      <a:r>
                        <a:rPr lang="en-US" sz="2800" i="0" dirty="0">
                          <a:solidFill>
                            <a:srgbClr val="D9D9D9"/>
                          </a:solidFill>
                          <a:latin typeface="Arial"/>
                          <a:cs typeface="Arial"/>
                        </a:rPr>
                        <a:t>This PowerPoint template produces a </a:t>
                      </a:r>
                      <a:r>
                        <a:rPr lang="en-US" sz="2800" i="0" dirty="0">
                          <a:solidFill>
                            <a:srgbClr val="FFC000"/>
                          </a:solidFill>
                          <a:latin typeface="Arial"/>
                          <a:cs typeface="Arial"/>
                        </a:rPr>
                        <a:t>A0 </a:t>
                      </a:r>
                      <a:r>
                        <a:rPr lang="en-US" sz="2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the  </a:t>
                      </a:r>
                      <a:r>
                        <a:rPr lang="en-US" sz="2800" i="0" dirty="0">
                          <a:solidFill>
                            <a:srgbClr val="FFC000"/>
                          </a:solidFill>
                          <a:latin typeface="Arial"/>
                          <a:cs typeface="Arial"/>
                        </a:rPr>
                        <a:t>HELP DESK</a:t>
                      </a:r>
                      <a:r>
                        <a:rPr lang="en-US" sz="2800" i="0" baseline="0" dirty="0">
                          <a:solidFill>
                            <a:srgbClr val="D9D9D9"/>
                          </a:solidFill>
                          <a:latin typeface="Arial"/>
                          <a:cs typeface="Arial"/>
                        </a:rPr>
                        <a:t> </a:t>
                      </a:r>
                      <a:r>
                        <a:rPr lang="en-US" sz="2800" i="0" dirty="0">
                          <a:solidFill>
                            <a:srgbClr val="D9D9D9"/>
                          </a:solidFill>
                          <a:latin typeface="Arial"/>
                          <a:cs typeface="Arial"/>
                        </a:rPr>
                        <a:t>tab.</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To print your poster using our same-day professional printing service,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a:t>
                      </a:r>
                      <a:r>
                        <a:rPr lang="en-US" sz="2800" i="0" dirty="0">
                          <a:solidFill>
                            <a:srgbClr val="FFC000"/>
                          </a:solidFill>
                          <a:latin typeface="Arial"/>
                          <a:cs typeface="Arial"/>
                        </a:rPr>
                        <a:t>Order your poster</a:t>
                      </a:r>
                      <a:r>
                        <a:rPr lang="en-US" sz="2800" i="0" dirty="0">
                          <a:solidFill>
                            <a:srgbClr val="D9D9D9"/>
                          </a:solidFill>
                          <a:latin typeface="Arial"/>
                          <a:cs typeface="Arial"/>
                        </a:rPr>
                        <a:t>".</a:t>
                      </a:r>
                      <a:endParaRPr lang="en-US" sz="2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6071131">
                <a:tc>
                  <a:txBody>
                    <a:bodyPr/>
                    <a:lstStyle/>
                    <a:p>
                      <a:pPr algn="ctr"/>
                      <a:endParaRPr lang="en-US" sz="2800" dirty="0">
                        <a:solidFill>
                          <a:srgbClr val="1F3A4E"/>
                        </a:solidFill>
                      </a:endParaRPr>
                    </a:p>
                    <a:p>
                      <a:pPr algn="ctr"/>
                      <a:endParaRPr lang="en-US" sz="2800" dirty="0">
                        <a:solidFill>
                          <a:srgbClr val="1F3A4E"/>
                        </a:solidFill>
                      </a:endParaRPr>
                    </a:p>
                    <a:p>
                      <a:pPr algn="ctr"/>
                      <a:r>
                        <a:rPr lang="en-US" sz="2800" dirty="0">
                          <a:solidFill>
                            <a:schemeClr val="bg1"/>
                          </a:solidFill>
                          <a:latin typeface="Arial" panose="020B0604020202020204" pitchFamily="34" charset="0"/>
                          <a:cs typeface="Arial" panose="020B0604020202020204" pitchFamily="34" charset="0"/>
                        </a:rPr>
                        <a:t>This is a template for a</a:t>
                      </a:r>
                    </a:p>
                    <a:p>
                      <a:pPr algn="ctr"/>
                      <a:r>
                        <a:rPr lang="en-US" sz="2800" dirty="0">
                          <a:solidFill>
                            <a:schemeClr val="bg1"/>
                          </a:solidFill>
                          <a:latin typeface="Arial" panose="020B0604020202020204" pitchFamily="34" charset="0"/>
                          <a:cs typeface="Arial" panose="020B0604020202020204" pitchFamily="34" charset="0"/>
                        </a:rPr>
                        <a:t>presentation poster </a:t>
                      </a:r>
                      <a:br>
                        <a:rPr lang="en-US" sz="2800" dirty="0">
                          <a:solidFill>
                            <a:schemeClr val="bg1"/>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A0</a:t>
                      </a:r>
                    </a:p>
                    <a:p>
                      <a:pPr marL="0" marR="0" indent="0" algn="ctr" defTabSz="5381713" rtl="0" eaLnBrk="1" fontAlgn="auto" latinLnBrk="0" hangingPunct="1">
                        <a:lnSpc>
                          <a:spcPct val="100000"/>
                        </a:lnSpc>
                        <a:spcBef>
                          <a:spcPts val="0"/>
                        </a:spcBef>
                        <a:spcAft>
                          <a:spcPts val="0"/>
                        </a:spcAft>
                        <a:buClrTx/>
                        <a:buSzTx/>
                        <a:buFontTx/>
                        <a:buNone/>
                        <a:tabLst/>
                        <a:defRPr/>
                      </a:pPr>
                      <a:r>
                        <a:rPr lang="en-US" sz="2800" dirty="0">
                          <a:solidFill>
                            <a:srgbClr val="FFC000"/>
                          </a:solidFill>
                          <a:latin typeface="Arial" panose="020B0604020202020204" pitchFamily="34" charset="0"/>
                          <a:cs typeface="Arial" panose="020B0604020202020204" pitchFamily="34" charset="0"/>
                        </a:rPr>
                        <a:t>(841mm x 1189mm)</a:t>
                      </a:r>
                    </a:p>
                    <a:p>
                      <a:pPr marL="0" marR="0" indent="0" algn="ctr" defTabSz="5381713" rtl="0" eaLnBrk="1" fontAlgn="auto" latinLnBrk="0" hangingPunct="1">
                        <a:lnSpc>
                          <a:spcPct val="100000"/>
                        </a:lnSpc>
                        <a:spcBef>
                          <a:spcPts val="0"/>
                        </a:spcBef>
                        <a:spcAft>
                          <a:spcPts val="0"/>
                        </a:spcAft>
                        <a:buClrTx/>
                        <a:buSzTx/>
                        <a:buFontTx/>
                        <a:buNone/>
                        <a:tabLst/>
                        <a:defRPr/>
                      </a:pPr>
                      <a:r>
                        <a:rPr lang="en-US" sz="2800" dirty="0">
                          <a:solidFill>
                            <a:srgbClr val="FFC000"/>
                          </a:solidFill>
                          <a:latin typeface="Arial" panose="020B0604020202020204" pitchFamily="34" charset="0"/>
                          <a:cs typeface="Arial" panose="020B0604020202020204" pitchFamily="34" charset="0"/>
                        </a:rPr>
                        <a:t>(33.11 x 46.81 inches)</a:t>
                      </a:r>
                      <a:br>
                        <a:rPr lang="en-US" sz="2800" dirty="0">
                          <a:solidFill>
                            <a:schemeClr val="bg1"/>
                          </a:solidFill>
                          <a:latin typeface="Arial" panose="020B0604020202020204" pitchFamily="34" charset="0"/>
                          <a:cs typeface="Arial" panose="020B0604020202020204" pitchFamily="34" charset="0"/>
                        </a:rPr>
                      </a:br>
                      <a:endParaRPr lang="en-US" sz="2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800" b="0" baseline="0" dirty="0">
                          <a:solidFill>
                            <a:srgbClr val="D9D9D9"/>
                          </a:solidFill>
                          <a:latin typeface="Arial" panose="020B0604020202020204" pitchFamily="34" charset="0"/>
                          <a:cs typeface="Arial" panose="020B0604020202020204" pitchFamily="34" charset="0"/>
                        </a:rPr>
                      </a:br>
                      <a:endParaRPr lang="en-US" sz="2800" b="0" baseline="0" dirty="0">
                        <a:solidFill>
                          <a:srgbClr val="FFC000"/>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8"/>
                  </a:ext>
                </a:extLst>
              </a:tr>
              <a:tr h="4613954">
                <a:tc>
                  <a:txBody>
                    <a:bodyPr/>
                    <a:lstStyle/>
                    <a:p>
                      <a:endParaRPr lang="en-US" sz="2800" dirty="0">
                        <a:solidFill>
                          <a:srgbClr val="1F3A4E"/>
                        </a:solidFill>
                      </a:endParaRPr>
                    </a:p>
                  </a:txBody>
                  <a:tcPr>
                    <a:blipFill rotWithShape="1">
                      <a:blip r:embed="rId3"/>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48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1. </a:t>
                      </a:r>
                      <a:r>
                        <a:rPr lang="en-US" sz="2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 </a:t>
                      </a:r>
                      <a:r>
                        <a:rPr lang="en-US" sz="2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820929">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Ruler and Guides</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5580535">
                <a:tc>
                  <a:txBody>
                    <a:bodyPr/>
                    <a:lstStyle/>
                    <a:p>
                      <a:endParaRPr lang="en-US" sz="2800" dirty="0">
                        <a:solidFill>
                          <a:srgbClr val="1F3A4E"/>
                        </a:solidFill>
                      </a:endParaRPr>
                    </a:p>
                  </a:txBody>
                  <a:tcPr>
                    <a:blipFill rotWithShape="1">
                      <a:blip r:embed="rId4"/>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4538017">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p>
                    <a:p>
                      <a:r>
                        <a:rPr lang="en-US" sz="2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300490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642862">
                <a:tc gridSpan="2">
                  <a:txBody>
                    <a:bodyPr/>
                    <a:lstStyle/>
                    <a:p>
                      <a:endParaRPr lang="en-US" sz="2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326691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67330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1" name="Table 10">
            <a:extLst>
              <a:ext uri="{FF2B5EF4-FFF2-40B4-BE49-F238E27FC236}">
                <a16:creationId xmlns:a16="http://schemas.microsoft.com/office/drawing/2014/main" id="{6A320EB1-2D21-F943-8508-420FB023FF9F}"/>
              </a:ext>
            </a:extLst>
          </p:cNvPr>
          <p:cNvGraphicFramePr>
            <a:graphicFrameLocks noGrp="1"/>
          </p:cNvGraphicFramePr>
          <p:nvPr userDrawn="1">
            <p:extLst>
              <p:ext uri="{D42A27DB-BD31-4B8C-83A1-F6EECF244321}">
                <p14:modId xmlns:p14="http://schemas.microsoft.com/office/powerpoint/2010/main" val="2276734207"/>
              </p:ext>
            </p:extLst>
          </p:nvPr>
        </p:nvGraphicFramePr>
        <p:xfrm>
          <a:off x="30776244" y="0"/>
          <a:ext cx="12607943" cy="42781749"/>
        </p:xfrm>
        <a:graphic>
          <a:graphicData uri="http://schemas.openxmlformats.org/drawingml/2006/table">
            <a:tbl>
              <a:tblPr firstRow="1" bandRow="1">
                <a:tableStyleId>{5C22544A-7EE6-4342-B048-85BDC9FD1C3A}</a:tableStyleId>
              </a:tblPr>
              <a:tblGrid>
                <a:gridCol w="4947323">
                  <a:extLst>
                    <a:ext uri="{9D8B030D-6E8A-4147-A177-3AD203B41FA5}">
                      <a16:colId xmlns:a16="http://schemas.microsoft.com/office/drawing/2014/main" val="20000"/>
                    </a:ext>
                  </a:extLst>
                </a:gridCol>
                <a:gridCol w="1486295">
                  <a:extLst>
                    <a:ext uri="{9D8B030D-6E8A-4147-A177-3AD203B41FA5}">
                      <a16:colId xmlns:a16="http://schemas.microsoft.com/office/drawing/2014/main" val="764104496"/>
                    </a:ext>
                  </a:extLst>
                </a:gridCol>
                <a:gridCol w="6174325">
                  <a:extLst>
                    <a:ext uri="{9D8B030D-6E8A-4147-A177-3AD203B41FA5}">
                      <a16:colId xmlns:a16="http://schemas.microsoft.com/office/drawing/2014/main" val="4164475170"/>
                    </a:ext>
                  </a:extLst>
                </a:gridCol>
              </a:tblGrid>
              <a:tr h="1660717">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979388">
                <a:tc gridSpan="3">
                  <a:txBody>
                    <a:bodyPr/>
                    <a:lstStyle/>
                    <a:p>
                      <a:pPr algn="l"/>
                      <a:r>
                        <a:rPr lang="en-US" sz="32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8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800" dirty="0">
                        <a:solidFill>
                          <a:srgbClr val="FFC000"/>
                        </a:solidFill>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5933721">
                <a:tc gridSpan="3">
                  <a:txBody>
                    <a:bodyPr/>
                    <a:lstStyle/>
                    <a:p>
                      <a:r>
                        <a:rPr lang="en-US" sz="3200" b="1" dirty="0">
                          <a:solidFill>
                            <a:srgbClr val="FFC000"/>
                          </a:solidFill>
                          <a:latin typeface="Arial" panose="020B0604020202020204" pitchFamily="34" charset="0"/>
                          <a:cs typeface="Arial" panose="020B0604020202020204" pitchFamily="34" charset="0"/>
                        </a:rPr>
                        <a:t>How to change the column layout configuration</a:t>
                      </a:r>
                    </a:p>
                    <a:p>
                      <a:r>
                        <a:rPr lang="en-US" sz="2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800" dirty="0">
                          <a:solidFill>
                            <a:srgbClr val="D9D9D9"/>
                          </a:solidFill>
                          <a:latin typeface="Arial" panose="020B0604020202020204" pitchFamily="34" charset="0"/>
                          <a:cs typeface="Arial" panose="020B0604020202020204" pitchFamily="34" charset="0"/>
                        </a:rPr>
                        <a:t>You can see a tutorial here: </a:t>
                      </a:r>
                      <a:r>
                        <a:rPr lang="en-US" sz="2800" u="sng" dirty="0">
                          <a:solidFill>
                            <a:srgbClr val="FFC000"/>
                          </a:solidFill>
                          <a:latin typeface="Arial" panose="020B0604020202020204" pitchFamily="34" charset="0"/>
                          <a:cs typeface="Arial" panose="020B0604020202020204" pitchFamily="34" charset="0"/>
                        </a:rPr>
                        <a:t>https://</a:t>
                      </a:r>
                      <a:r>
                        <a:rPr lang="en-US" sz="2800" u="sng" dirty="0" err="1">
                          <a:solidFill>
                            <a:srgbClr val="FFC000"/>
                          </a:solidFill>
                          <a:latin typeface="Arial" panose="020B0604020202020204" pitchFamily="34" charset="0"/>
                          <a:cs typeface="Arial" panose="020B0604020202020204" pitchFamily="34" charset="0"/>
                        </a:rPr>
                        <a:t>www.posterpresentations.com</a:t>
                      </a:r>
                      <a:r>
                        <a:rPr lang="en-US" sz="2800" u="sng" dirty="0">
                          <a:solidFill>
                            <a:srgbClr val="FFC000"/>
                          </a:solidFill>
                          <a:latin typeface="Arial" panose="020B0604020202020204" pitchFamily="34" charset="0"/>
                          <a:cs typeface="Arial" panose="020B0604020202020204" pitchFamily="34" charset="0"/>
                        </a:rPr>
                        <a:t>/how-to-change-the-column-</a:t>
                      </a:r>
                      <a:r>
                        <a:rPr lang="en-US" sz="2800" u="sng" dirty="0" err="1">
                          <a:solidFill>
                            <a:srgbClr val="FFC000"/>
                          </a:solidFill>
                          <a:latin typeface="Arial" panose="020B0604020202020204" pitchFamily="34" charset="0"/>
                          <a:cs typeface="Arial" panose="020B0604020202020204" pitchFamily="34" charset="0"/>
                        </a:rPr>
                        <a:t>configuration.html</a:t>
                      </a:r>
                      <a:endParaRPr lang="en-US" sz="6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338318">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panose="020B0604020202020204" pitchFamily="34" charset="0"/>
                          <a:cs typeface="Arial" panose="020B0604020202020204" pitchFamily="34" charset="0"/>
                        </a:rPr>
                        <a:t>The Quick Start</a:t>
                      </a:r>
                      <a:r>
                        <a:rPr lang="en-US" sz="2800" baseline="0" noProof="0" dirty="0">
                          <a:solidFill>
                            <a:srgbClr val="D9D9D9"/>
                          </a:solidFill>
                          <a:latin typeface="Arial" panose="020B0604020202020204" pitchFamily="34" charset="0"/>
                          <a:cs typeface="Arial" panose="020B0604020202020204" pitchFamily="34" charset="0"/>
                        </a:rPr>
                        <a:t> Guides</a:t>
                      </a:r>
                      <a:r>
                        <a:rPr lang="en-US" sz="2800" noProof="0" dirty="0">
                          <a:solidFill>
                            <a:srgbClr val="D9D9D9"/>
                          </a:solidFill>
                          <a:latin typeface="Arial" panose="020B0604020202020204" pitchFamily="34" charset="0"/>
                          <a:cs typeface="Arial" panose="020B0604020202020204" pitchFamily="34" charset="0"/>
                        </a:rPr>
                        <a:t> </a:t>
                      </a:r>
                      <a:r>
                        <a:rPr lang="en-US" sz="2800" u="sng" noProof="0" dirty="0">
                          <a:solidFill>
                            <a:srgbClr val="D9D9D9"/>
                          </a:solidFill>
                          <a:latin typeface="Arial" panose="020B0604020202020204" pitchFamily="34" charset="0"/>
                          <a:cs typeface="Arial" panose="020B0604020202020204" pitchFamily="34" charset="0"/>
                        </a:rPr>
                        <a:t>are outside the template’s printable area</a:t>
                      </a:r>
                      <a:r>
                        <a:rPr lang="en-US" sz="2800" noProof="0" dirty="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To hide the guides click on the </a:t>
                      </a:r>
                      <a:r>
                        <a:rPr lang="en-US" sz="2800" b="1" baseline="0" noProof="0" dirty="0">
                          <a:solidFill>
                            <a:srgbClr val="D9D9D9"/>
                          </a:solidFill>
                          <a:latin typeface="Arial" panose="020B0604020202020204" pitchFamily="34" charset="0"/>
                          <a:cs typeface="Arial" panose="020B0604020202020204" pitchFamily="34" charset="0"/>
                        </a:rPr>
                        <a:t>Home</a:t>
                      </a:r>
                      <a:r>
                        <a:rPr lang="en-US" sz="2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dirty="0">
                          <a:solidFill>
                            <a:srgbClr val="D9D9D9"/>
                          </a:solidFill>
                          <a:latin typeface="Arial" panose="020B0604020202020204" pitchFamily="34" charset="0"/>
                          <a:cs typeface="Arial" panose="020B0604020202020204" pitchFamily="34" charset="0"/>
                        </a:rPr>
                        <a:t>Without Guides </a:t>
                      </a:r>
                      <a:r>
                        <a:rPr lang="en-US" sz="2800" b="0"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7587261">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6445253">
                <a:tc>
                  <a:txBody>
                    <a:bodyPr/>
                    <a:lstStyle/>
                    <a:p>
                      <a:pPr rtl="0"/>
                      <a:r>
                        <a:rPr lang="en-US" sz="3200" b="1" dirty="0">
                          <a:solidFill>
                            <a:srgbClr val="FFC000"/>
                          </a:solidFill>
                          <a:latin typeface="Arial" panose="020B0604020202020204" pitchFamily="34" charset="0"/>
                          <a:cs typeface="Arial" panose="020B0604020202020204" pitchFamily="34" charset="0"/>
                        </a:rPr>
                        <a:t>How to</a:t>
                      </a:r>
                      <a:r>
                        <a:rPr lang="en-US" sz="3200" b="1" baseline="0" dirty="0">
                          <a:solidFill>
                            <a:srgbClr val="FFC000"/>
                          </a:solidFill>
                          <a:latin typeface="Arial" panose="020B0604020202020204" pitchFamily="34" charset="0"/>
                          <a:cs typeface="Arial" panose="020B0604020202020204" pitchFamily="34" charset="0"/>
                        </a:rPr>
                        <a:t> preview your poster prior to printing</a:t>
                      </a:r>
                      <a:endParaRPr lang="en-US" sz="3200" b="1" dirty="0">
                        <a:solidFill>
                          <a:srgbClr val="FFC000"/>
                        </a:solidFill>
                        <a:latin typeface="Arial" panose="020B0604020202020204" pitchFamily="34" charset="0"/>
                        <a:cs typeface="Arial" panose="020B0604020202020204" pitchFamily="34" charset="0"/>
                      </a:endParaRPr>
                    </a:p>
                    <a:p>
                      <a:pPr rtl="0"/>
                      <a:r>
                        <a:rPr lang="en-US" sz="2800" dirty="0">
                          <a:solidFill>
                            <a:srgbClr val="D9D9D9"/>
                          </a:solidFill>
                          <a:latin typeface="Arial" panose="020B0604020202020204" pitchFamily="34" charset="0"/>
                          <a:cs typeface="Arial" panose="020B0604020202020204" pitchFamily="34" charset="0"/>
                        </a:rPr>
                        <a:t>You can preview your poster at any time by pressing the </a:t>
                      </a:r>
                      <a:r>
                        <a:rPr lang="en-US" sz="2800" dirty="0">
                          <a:solidFill>
                            <a:srgbClr val="FFC000"/>
                          </a:solidFill>
                          <a:latin typeface="Arial" panose="020B0604020202020204" pitchFamily="34" charset="0"/>
                          <a:cs typeface="Arial" panose="020B0604020202020204" pitchFamily="34" charset="0"/>
                        </a:rPr>
                        <a:t>F5 key</a:t>
                      </a:r>
                      <a:r>
                        <a:rPr lang="en-US" sz="28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800" dirty="0">
                          <a:solidFill>
                            <a:srgbClr val="FFC000"/>
                          </a:solidFill>
                          <a:latin typeface="Arial" panose="020B0604020202020204" pitchFamily="34" charset="0"/>
                          <a:cs typeface="Arial" panose="020B0604020202020204" pitchFamily="34" charset="0"/>
                        </a:rPr>
                        <a:t>ESC key </a:t>
                      </a:r>
                      <a:r>
                        <a:rPr lang="en-US" sz="28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28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7395530">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When you are ready to have your poster printed go online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and click on the "</a:t>
                      </a:r>
                      <a:r>
                        <a:rPr lang="en-US" sz="2800" noProof="0" dirty="0">
                          <a:solidFill>
                            <a:srgbClr val="FFC000"/>
                          </a:solidFill>
                          <a:latin typeface="Arial"/>
                          <a:cs typeface="Arial"/>
                        </a:rPr>
                        <a:t>Order Your Poster</a:t>
                      </a:r>
                      <a:r>
                        <a:rPr lang="en-US" sz="2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800" noProof="0" dirty="0">
                          <a:solidFill>
                            <a:srgbClr val="D9D9D9"/>
                          </a:solidFill>
                          <a:latin typeface="Arial"/>
                          <a:cs typeface="Arial"/>
                        </a:rPr>
                      </a:br>
                      <a:r>
                        <a:rPr lang="en-US" sz="2800" noProof="0" dirty="0">
                          <a:solidFill>
                            <a:srgbClr val="D9D9D9"/>
                          </a:solidFill>
                          <a:latin typeface="Arial"/>
                          <a:cs typeface="Arial"/>
                        </a:rPr>
                        <a:t>Go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458719">
                <a:tc gridSpan="3">
                  <a:txBody>
                    <a:bodyPr/>
                    <a:lstStyle/>
                    <a:p>
                      <a:endParaRPr lang="en-US" sz="2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982842">
                <a:tc gridSpan="2">
                  <a:txBody>
                    <a:bodyPr/>
                    <a:lstStyle/>
                    <a:p>
                      <a:pPr>
                        <a:lnSpc>
                          <a:spcPts val="2600"/>
                        </a:lnSpc>
                      </a:pPr>
                      <a:r>
                        <a:rPr lang="en-US" sz="2400" dirty="0">
                          <a:solidFill>
                            <a:schemeClr val="bg1">
                              <a:lumMod val="85000"/>
                            </a:schemeClr>
                          </a:solidFill>
                          <a:latin typeface="Arial"/>
                          <a:cs typeface="Arial"/>
                        </a:rPr>
                        <a:t>© 2019</a:t>
                      </a:r>
                      <a:r>
                        <a:rPr lang="en-US" sz="2400" baseline="0" dirty="0">
                          <a:solidFill>
                            <a:schemeClr val="bg1">
                              <a:lumMod val="85000"/>
                            </a:schemeClr>
                          </a:solidFill>
                          <a:latin typeface="Arial"/>
                          <a:cs typeface="Arial"/>
                        </a:rPr>
                        <a:t> </a:t>
                      </a:r>
                      <a:r>
                        <a:rPr lang="en-US" sz="2400" dirty="0" err="1">
                          <a:solidFill>
                            <a:schemeClr val="bg1">
                              <a:lumMod val="85000"/>
                            </a:schemeClr>
                          </a:solidFill>
                          <a:latin typeface="Arial"/>
                          <a:cs typeface="Arial"/>
                        </a:rPr>
                        <a:t>PosterPresentations.com</a:t>
                      </a:r>
                      <a:br>
                        <a:rPr lang="en-US" sz="2400" dirty="0">
                          <a:solidFill>
                            <a:schemeClr val="bg1">
                              <a:lumMod val="85000"/>
                            </a:schemeClr>
                          </a:solidFill>
                          <a:latin typeface="Arial"/>
                          <a:cs typeface="Arial"/>
                        </a:rPr>
                      </a:br>
                      <a:r>
                        <a:rPr lang="en-US" sz="2400" dirty="0">
                          <a:solidFill>
                            <a:schemeClr val="bg1">
                              <a:lumMod val="85000"/>
                            </a:schemeClr>
                          </a:solidFill>
                          <a:latin typeface="Arial"/>
                          <a:cs typeface="Arial"/>
                        </a:rPr>
                        <a:t>2117 Fourth Street ,</a:t>
                      </a:r>
                      <a:r>
                        <a:rPr lang="en-US" sz="2400" baseline="0" dirty="0">
                          <a:solidFill>
                            <a:schemeClr val="bg1">
                              <a:lumMod val="85000"/>
                            </a:schemeClr>
                          </a:solidFill>
                          <a:latin typeface="Arial"/>
                          <a:cs typeface="Arial"/>
                        </a:rPr>
                        <a:t> STE C        </a:t>
                      </a:r>
                    </a:p>
                    <a:p>
                      <a:pPr>
                        <a:lnSpc>
                          <a:spcPts val="2600"/>
                        </a:lnSpc>
                      </a:pPr>
                      <a:r>
                        <a:rPr lang="en-US" sz="2400" baseline="0" dirty="0">
                          <a:solidFill>
                            <a:schemeClr val="bg1">
                              <a:lumMod val="85000"/>
                            </a:schemeClr>
                          </a:solidFill>
                          <a:latin typeface="Arial"/>
                          <a:cs typeface="Arial"/>
                        </a:rPr>
                        <a:t>Berkeley CA 94710 USA</a:t>
                      </a:r>
                      <a:endParaRPr lang="en-US" sz="2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Arial"/>
                          <a:cs typeface="Arial"/>
                        </a:rPr>
                        <a:t>https://</a:t>
                      </a:r>
                      <a:r>
                        <a:rPr lang="en-US" sz="2000" b="1" dirty="0" err="1">
                          <a:solidFill>
                            <a:srgbClr val="FFC000"/>
                          </a:solidFill>
                          <a:latin typeface="Arial"/>
                          <a:cs typeface="Arial"/>
                        </a:rPr>
                        <a:t>www.posterpresentations.com</a:t>
                      </a:r>
                      <a:r>
                        <a:rPr lang="en-US" sz="2000" b="1" dirty="0">
                          <a:solidFill>
                            <a:srgbClr val="FFC000"/>
                          </a:solidFill>
                          <a:latin typeface="Arial"/>
                          <a:cs typeface="Arial"/>
                        </a:rPr>
                        <a:t>/</a:t>
                      </a:r>
                      <a:r>
                        <a:rPr lang="en-US" sz="2000" b="1" dirty="0" err="1">
                          <a:solidFill>
                            <a:srgbClr val="FFC000"/>
                          </a:solidFill>
                          <a:latin typeface="Arial"/>
                          <a:cs typeface="Arial"/>
                        </a:rPr>
                        <a:t>helpdesk.html</a:t>
                      </a:r>
                      <a:endParaRPr lang="en-US" sz="16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941000801"/>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5381713" rtl="0" eaLnBrk="1" latinLnBrk="0" hangingPunct="1">
        <a:spcBef>
          <a:spcPct val="0"/>
        </a:spcBef>
        <a:buNone/>
        <a:defRPr sz="10791" kern="1200">
          <a:solidFill>
            <a:schemeClr val="bg1"/>
          </a:solidFill>
          <a:latin typeface="Trebuchet MS" pitchFamily="34" charset="0"/>
          <a:ea typeface="+mj-ea"/>
          <a:cs typeface="+mj-cs"/>
        </a:defRPr>
      </a:lvl1pPr>
    </p:titleStyle>
    <p:bodyStyle>
      <a:lvl1pPr marL="934372" indent="-934372" algn="l" defTabSz="5381713" rtl="0" eaLnBrk="1" latinLnBrk="0" hangingPunct="1">
        <a:spcBef>
          <a:spcPct val="20000"/>
        </a:spcBef>
        <a:buFont typeface="Arial" pitchFamily="34" charset="0"/>
        <a:buChar char="•"/>
        <a:tabLst/>
        <a:defRPr sz="5885" kern="1200">
          <a:solidFill>
            <a:schemeClr val="tx1"/>
          </a:solidFill>
          <a:latin typeface="+mn-lt"/>
          <a:ea typeface="+mn-ea"/>
          <a:cs typeface="+mn-cs"/>
        </a:defRPr>
      </a:lvl1pPr>
      <a:lvl2pPr marL="934372" indent="-934372" algn="l" defTabSz="5381713" rtl="0" eaLnBrk="1" latinLnBrk="0" hangingPunct="1">
        <a:spcBef>
          <a:spcPct val="20000"/>
        </a:spcBef>
        <a:buFont typeface="Arial" pitchFamily="34" charset="0"/>
        <a:buChar char="–"/>
        <a:tabLst/>
        <a:defRPr sz="4904" kern="1200">
          <a:solidFill>
            <a:schemeClr val="tx1"/>
          </a:solidFill>
          <a:latin typeface="+mn-lt"/>
          <a:ea typeface="+mn-ea"/>
          <a:cs typeface="+mn-cs"/>
        </a:defRPr>
      </a:lvl2pPr>
      <a:lvl3pPr marL="934372" indent="-934372" algn="l" defTabSz="5381713" rtl="0" eaLnBrk="1" latinLnBrk="0" hangingPunct="1">
        <a:spcBef>
          <a:spcPct val="20000"/>
        </a:spcBef>
        <a:buFont typeface="Arial" pitchFamily="34" charset="0"/>
        <a:buChar char="•"/>
        <a:tabLst/>
        <a:defRPr sz="3924" kern="1200">
          <a:solidFill>
            <a:schemeClr val="tx1"/>
          </a:solidFill>
          <a:latin typeface="+mn-lt"/>
          <a:ea typeface="+mn-ea"/>
          <a:cs typeface="+mn-cs"/>
        </a:defRPr>
      </a:lvl3pPr>
      <a:lvl4pPr marL="934372" indent="-934372" algn="l" defTabSz="5381713" rtl="0" eaLnBrk="1" latinLnBrk="0" hangingPunct="1">
        <a:spcBef>
          <a:spcPct val="20000"/>
        </a:spcBef>
        <a:buFont typeface="Arial" pitchFamily="34" charset="0"/>
        <a:buChar char="–"/>
        <a:tabLst/>
        <a:defRPr sz="2943" kern="1200">
          <a:solidFill>
            <a:schemeClr val="tx1"/>
          </a:solidFill>
          <a:latin typeface="+mn-lt"/>
          <a:ea typeface="+mn-ea"/>
          <a:cs typeface="+mn-cs"/>
        </a:defRPr>
      </a:lvl4pPr>
      <a:lvl5pPr marL="934372" indent="-934372" algn="l" defTabSz="5381713" rtl="0" eaLnBrk="1" latinLnBrk="0" hangingPunct="1">
        <a:spcBef>
          <a:spcPct val="20000"/>
        </a:spcBef>
        <a:buFont typeface="Arial" pitchFamily="34" charset="0"/>
        <a:buChar char="»"/>
        <a:tabLst/>
        <a:defRPr sz="2943" kern="1200">
          <a:solidFill>
            <a:schemeClr val="tx1"/>
          </a:solidFill>
          <a:latin typeface="+mn-lt"/>
          <a:ea typeface="+mn-ea"/>
          <a:cs typeface="+mn-cs"/>
        </a:defRPr>
      </a:lvl5pPr>
      <a:lvl6pPr marL="14799714" indent="-1345430" algn="l" defTabSz="5381713" rtl="0" eaLnBrk="1" latinLnBrk="0" hangingPunct="1">
        <a:spcBef>
          <a:spcPct val="20000"/>
        </a:spcBef>
        <a:buFont typeface="Arial" pitchFamily="34" charset="0"/>
        <a:buChar char="•"/>
        <a:defRPr sz="11772" kern="1200">
          <a:solidFill>
            <a:schemeClr val="tx1"/>
          </a:solidFill>
          <a:latin typeface="+mn-lt"/>
          <a:ea typeface="+mn-ea"/>
          <a:cs typeface="+mn-cs"/>
        </a:defRPr>
      </a:lvl6pPr>
      <a:lvl7pPr marL="17490568" indent="-1345430" algn="l" defTabSz="5381713" rtl="0" eaLnBrk="1" latinLnBrk="0" hangingPunct="1">
        <a:spcBef>
          <a:spcPct val="20000"/>
        </a:spcBef>
        <a:buFont typeface="Arial" pitchFamily="34" charset="0"/>
        <a:buChar char="•"/>
        <a:defRPr sz="11772" kern="1200">
          <a:solidFill>
            <a:schemeClr val="tx1"/>
          </a:solidFill>
          <a:latin typeface="+mn-lt"/>
          <a:ea typeface="+mn-ea"/>
          <a:cs typeface="+mn-cs"/>
        </a:defRPr>
      </a:lvl7pPr>
      <a:lvl8pPr marL="20181427" indent="-1345430" algn="l" defTabSz="5381713" rtl="0" eaLnBrk="1" latinLnBrk="0" hangingPunct="1">
        <a:spcBef>
          <a:spcPct val="20000"/>
        </a:spcBef>
        <a:buFont typeface="Arial" pitchFamily="34" charset="0"/>
        <a:buChar char="•"/>
        <a:defRPr sz="11772" kern="1200">
          <a:solidFill>
            <a:schemeClr val="tx1"/>
          </a:solidFill>
          <a:latin typeface="+mn-lt"/>
          <a:ea typeface="+mn-ea"/>
          <a:cs typeface="+mn-cs"/>
        </a:defRPr>
      </a:lvl8pPr>
      <a:lvl9pPr marL="22872283" indent="-1345430" algn="l" defTabSz="5381713" rtl="0" eaLnBrk="1" latinLnBrk="0" hangingPunct="1">
        <a:spcBef>
          <a:spcPct val="20000"/>
        </a:spcBef>
        <a:buFont typeface="Arial" pitchFamily="34" charset="0"/>
        <a:buChar char="•"/>
        <a:defRPr sz="11772" kern="1200">
          <a:solidFill>
            <a:schemeClr val="tx1"/>
          </a:solidFill>
          <a:latin typeface="+mn-lt"/>
          <a:ea typeface="+mn-ea"/>
          <a:cs typeface="+mn-cs"/>
        </a:defRPr>
      </a:lvl9pPr>
    </p:bodyStyle>
    <p:otherStyle>
      <a:defPPr>
        <a:defRPr lang="en-US"/>
      </a:defPPr>
      <a:lvl1pPr marL="0" algn="l" defTabSz="5381713" rtl="0" eaLnBrk="1" latinLnBrk="0" hangingPunct="1">
        <a:defRPr sz="10545" kern="1200">
          <a:solidFill>
            <a:schemeClr val="tx1"/>
          </a:solidFill>
          <a:latin typeface="+mn-lt"/>
          <a:ea typeface="+mn-ea"/>
          <a:cs typeface="+mn-cs"/>
        </a:defRPr>
      </a:lvl1pPr>
      <a:lvl2pPr marL="2690859" algn="l" defTabSz="5381713" rtl="0" eaLnBrk="1" latinLnBrk="0" hangingPunct="1">
        <a:defRPr sz="10545" kern="1200">
          <a:solidFill>
            <a:schemeClr val="tx1"/>
          </a:solidFill>
          <a:latin typeface="+mn-lt"/>
          <a:ea typeface="+mn-ea"/>
          <a:cs typeface="+mn-cs"/>
        </a:defRPr>
      </a:lvl2pPr>
      <a:lvl3pPr marL="5381713" algn="l" defTabSz="5381713" rtl="0" eaLnBrk="1" latinLnBrk="0" hangingPunct="1">
        <a:defRPr sz="10545" kern="1200">
          <a:solidFill>
            <a:schemeClr val="tx1"/>
          </a:solidFill>
          <a:latin typeface="+mn-lt"/>
          <a:ea typeface="+mn-ea"/>
          <a:cs typeface="+mn-cs"/>
        </a:defRPr>
      </a:lvl3pPr>
      <a:lvl4pPr marL="8072571" algn="l" defTabSz="5381713" rtl="0" eaLnBrk="1" latinLnBrk="0" hangingPunct="1">
        <a:defRPr sz="10545" kern="1200">
          <a:solidFill>
            <a:schemeClr val="tx1"/>
          </a:solidFill>
          <a:latin typeface="+mn-lt"/>
          <a:ea typeface="+mn-ea"/>
          <a:cs typeface="+mn-cs"/>
        </a:defRPr>
      </a:lvl4pPr>
      <a:lvl5pPr marL="10763428" algn="l" defTabSz="5381713" rtl="0" eaLnBrk="1" latinLnBrk="0" hangingPunct="1">
        <a:defRPr sz="10545" kern="1200">
          <a:solidFill>
            <a:schemeClr val="tx1"/>
          </a:solidFill>
          <a:latin typeface="+mn-lt"/>
          <a:ea typeface="+mn-ea"/>
          <a:cs typeface="+mn-cs"/>
        </a:defRPr>
      </a:lvl5pPr>
      <a:lvl6pPr marL="13454284" algn="l" defTabSz="5381713" rtl="0" eaLnBrk="1" latinLnBrk="0" hangingPunct="1">
        <a:defRPr sz="10545" kern="1200">
          <a:solidFill>
            <a:schemeClr val="tx1"/>
          </a:solidFill>
          <a:latin typeface="+mn-lt"/>
          <a:ea typeface="+mn-ea"/>
          <a:cs typeface="+mn-cs"/>
        </a:defRPr>
      </a:lvl6pPr>
      <a:lvl7pPr marL="16145144" algn="l" defTabSz="5381713" rtl="0" eaLnBrk="1" latinLnBrk="0" hangingPunct="1">
        <a:defRPr sz="10545" kern="1200">
          <a:solidFill>
            <a:schemeClr val="tx1"/>
          </a:solidFill>
          <a:latin typeface="+mn-lt"/>
          <a:ea typeface="+mn-ea"/>
          <a:cs typeface="+mn-cs"/>
        </a:defRPr>
      </a:lvl7pPr>
      <a:lvl8pPr marL="18835998" algn="l" defTabSz="5381713" rtl="0" eaLnBrk="1" latinLnBrk="0" hangingPunct="1">
        <a:defRPr sz="10545" kern="1200">
          <a:solidFill>
            <a:schemeClr val="tx1"/>
          </a:solidFill>
          <a:latin typeface="+mn-lt"/>
          <a:ea typeface="+mn-ea"/>
          <a:cs typeface="+mn-cs"/>
        </a:defRPr>
      </a:lvl8pPr>
      <a:lvl9pPr marL="21526857" algn="l" defTabSz="5381713" rtl="0" eaLnBrk="1" latinLnBrk="0" hangingPunct="1">
        <a:defRPr sz="10545"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0"/>
                <a:lumOff val="100000"/>
              </a:schemeClr>
            </a:gs>
            <a:gs pos="99000">
              <a:schemeClr val="accent1">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10" name="Rectangle 36">
            <a:extLst>
              <a:ext uri="{FF2B5EF4-FFF2-40B4-BE49-F238E27FC236}">
                <a16:creationId xmlns:a16="http://schemas.microsoft.com/office/drawing/2014/main" id="{B82F2237-BAB6-704C-82F3-FA64CC22DF29}"/>
              </a:ext>
            </a:extLst>
          </p:cNvPr>
          <p:cNvSpPr>
            <a:spLocks noChangeArrowheads="1"/>
          </p:cNvSpPr>
          <p:nvPr userDrawn="1"/>
        </p:nvSpPr>
        <p:spPr bwMode="auto">
          <a:xfrm>
            <a:off x="0" y="18332"/>
            <a:ext cx="30275213" cy="5425191"/>
          </a:xfrm>
          <a:prstGeom prst="rect">
            <a:avLst/>
          </a:prstGeom>
          <a:solidFill>
            <a:schemeClr val="accent1"/>
          </a:solidFill>
          <a:ln w="9525">
            <a:noFill/>
            <a:miter lim="800000"/>
            <a:headEnd/>
            <a:tailEnd/>
          </a:ln>
          <a:effectLst/>
        </p:spPr>
        <p:txBody>
          <a:bodyPr wrap="none" lIns="112126" tIns="56063" rIns="112126" bIns="56063" anchor="ctr"/>
          <a:lstStyle/>
          <a:p>
            <a:pPr>
              <a:defRPr/>
            </a:pPr>
            <a:endParaRPr lang="en-US" sz="6026" dirty="0"/>
          </a:p>
        </p:txBody>
      </p:sp>
      <p:sp>
        <p:nvSpPr>
          <p:cNvPr id="12" name="Text Box 14">
            <a:extLst>
              <a:ext uri="{FF2B5EF4-FFF2-40B4-BE49-F238E27FC236}">
                <a16:creationId xmlns:a16="http://schemas.microsoft.com/office/drawing/2014/main" id="{4FAAEDB7-9BBE-8D43-950B-E1D906765494}"/>
              </a:ext>
            </a:extLst>
          </p:cNvPr>
          <p:cNvSpPr txBox="1">
            <a:spLocks noChangeArrowheads="1"/>
          </p:cNvSpPr>
          <p:nvPr userDrawn="1"/>
        </p:nvSpPr>
        <p:spPr bwMode="auto">
          <a:xfrm>
            <a:off x="909225" y="41769003"/>
            <a:ext cx="3574554" cy="418904"/>
          </a:xfrm>
          <a:prstGeom prst="rect">
            <a:avLst/>
          </a:prstGeom>
          <a:noFill/>
          <a:ln w="9525">
            <a:noFill/>
            <a:miter lim="800000"/>
            <a:headEnd/>
            <a:tailEnd/>
          </a:ln>
          <a:effectLst/>
        </p:spPr>
        <p:txBody>
          <a:bodyPr wrap="square" lIns="111914" tIns="55947" rIns="111914" bIns="55947">
            <a:spAutoFit/>
          </a:bodyPr>
          <a:lstStyle/>
          <a:p>
            <a:pPr eaLnBrk="0" hangingPunct="0">
              <a:lnSpc>
                <a:spcPct val="65000"/>
              </a:lnSpc>
              <a:spcBef>
                <a:spcPct val="50000"/>
              </a:spcBef>
              <a:defRPr/>
            </a:pPr>
            <a:r>
              <a:rPr lang="en-US" sz="614" b="1" dirty="0">
                <a:solidFill>
                  <a:schemeClr val="bg1">
                    <a:lumMod val="75000"/>
                  </a:schemeClr>
                </a:solidFill>
                <a:latin typeface="Arial" charset="0"/>
              </a:rPr>
              <a:t>RESEARCH POSTER PRESENTATION TEMPLATE © 2019</a:t>
            </a:r>
          </a:p>
          <a:p>
            <a:pPr eaLnBrk="0" hangingPunct="0">
              <a:lnSpc>
                <a:spcPct val="65000"/>
              </a:lnSpc>
              <a:spcBef>
                <a:spcPct val="50000"/>
              </a:spcBef>
              <a:defRPr/>
            </a:pPr>
            <a:r>
              <a:rPr lang="en-US" sz="1349" b="1" dirty="0">
                <a:solidFill>
                  <a:schemeClr val="bg1">
                    <a:lumMod val="75000"/>
                  </a:schemeClr>
                </a:solidFill>
                <a:latin typeface="Arial" charset="0"/>
              </a:rPr>
              <a:t>www.PosterPresentations.com</a:t>
            </a:r>
          </a:p>
        </p:txBody>
      </p:sp>
      <p:cxnSp>
        <p:nvCxnSpPr>
          <p:cNvPr id="34" name="Straight Connector 33">
            <a:extLst>
              <a:ext uri="{FF2B5EF4-FFF2-40B4-BE49-F238E27FC236}">
                <a16:creationId xmlns:a16="http://schemas.microsoft.com/office/drawing/2014/main" id="{457BE808-A53B-994E-80E2-9E761219D543}"/>
              </a:ext>
            </a:extLst>
          </p:cNvPr>
          <p:cNvCxnSpPr>
            <a:cxnSpLocks/>
          </p:cNvCxnSpPr>
          <p:nvPr userDrawn="1"/>
        </p:nvCxnSpPr>
        <p:spPr>
          <a:xfrm>
            <a:off x="0" y="5469607"/>
            <a:ext cx="30275213"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Rounded Rectangle 37">
            <a:extLst>
              <a:ext uri="{FF2B5EF4-FFF2-40B4-BE49-F238E27FC236}">
                <a16:creationId xmlns:a16="http://schemas.microsoft.com/office/drawing/2014/main" id="{3D38DD80-6142-EF42-84F0-D056AE36AFC6}"/>
              </a:ext>
            </a:extLst>
          </p:cNvPr>
          <p:cNvSpPr/>
          <p:nvPr userDrawn="1"/>
        </p:nvSpPr>
        <p:spPr>
          <a:xfrm>
            <a:off x="504586" y="6001834"/>
            <a:ext cx="14405213" cy="35527524"/>
          </a:xfrm>
          <a:prstGeom prst="roundRect">
            <a:avLst>
              <a:gd name="adj" fmla="val 1996"/>
            </a:avLst>
          </a:prstGeom>
          <a:gradFill flip="none" rotWithShape="1">
            <a:gsLst>
              <a:gs pos="0">
                <a:schemeClr val="accent1">
                  <a:lumMod val="10000"/>
                  <a:lumOff val="90000"/>
                </a:schemeClr>
              </a:gs>
              <a:gs pos="100000">
                <a:schemeClr val="bg1">
                  <a:shade val="100000"/>
                  <a:satMod val="115000"/>
                </a:schemeClr>
              </a:gs>
            </a:gsLst>
            <a:lin ang="16200000" scaled="1"/>
            <a:tileRect/>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26"/>
          </a:p>
        </p:txBody>
      </p:sp>
      <p:sp>
        <p:nvSpPr>
          <p:cNvPr id="39" name="Rounded Rectangle 38">
            <a:extLst>
              <a:ext uri="{FF2B5EF4-FFF2-40B4-BE49-F238E27FC236}">
                <a16:creationId xmlns:a16="http://schemas.microsoft.com/office/drawing/2014/main" id="{76F6A1D7-8EF4-2045-8032-92EC44FF940D}"/>
              </a:ext>
            </a:extLst>
          </p:cNvPr>
          <p:cNvSpPr/>
          <p:nvPr userDrawn="1"/>
        </p:nvSpPr>
        <p:spPr>
          <a:xfrm>
            <a:off x="15405100" y="6001834"/>
            <a:ext cx="14401800" cy="35527524"/>
          </a:xfrm>
          <a:prstGeom prst="roundRect">
            <a:avLst>
              <a:gd name="adj" fmla="val 1996"/>
            </a:avLst>
          </a:prstGeom>
          <a:gradFill flip="none" rotWithShape="1">
            <a:gsLst>
              <a:gs pos="0">
                <a:schemeClr val="accent1">
                  <a:lumMod val="10000"/>
                  <a:lumOff val="90000"/>
                </a:schemeClr>
              </a:gs>
              <a:gs pos="100000">
                <a:schemeClr val="bg1">
                  <a:shade val="100000"/>
                  <a:satMod val="115000"/>
                </a:schemeClr>
              </a:gs>
            </a:gsLst>
            <a:lin ang="16200000" scaled="1"/>
            <a:tileRect/>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26"/>
          </a:p>
        </p:txBody>
      </p:sp>
    </p:spTree>
    <p:extLst>
      <p:ext uri="{BB962C8B-B14F-4D97-AF65-F5344CB8AC3E}">
        <p14:creationId xmlns:p14="http://schemas.microsoft.com/office/powerpoint/2010/main" val="1772127091"/>
      </p:ext>
    </p:extLst>
  </p:cSld>
  <p:clrMap bg1="lt1" tx1="dk1" bg2="lt2" tx2="dk2" accent1="accent1" accent2="accent2" accent3="accent3" accent4="accent4" accent5="accent5" accent6="accent6" hlink="hlink" folHlink="folHlink"/>
  <p:sldLayoutIdLst>
    <p:sldLayoutId id="2147483656" r:id="rId1"/>
  </p:sldLayoutIdLst>
  <p:txStyles>
    <p:titleStyle>
      <a:lvl1pPr algn="ctr" defTabSz="5381713" rtl="0" eaLnBrk="1" latinLnBrk="0" hangingPunct="1">
        <a:spcBef>
          <a:spcPct val="0"/>
        </a:spcBef>
        <a:buNone/>
        <a:defRPr sz="10791" kern="1200">
          <a:solidFill>
            <a:schemeClr val="bg1"/>
          </a:solidFill>
          <a:latin typeface="Trebuchet MS" pitchFamily="34" charset="0"/>
          <a:ea typeface="+mj-ea"/>
          <a:cs typeface="+mj-cs"/>
        </a:defRPr>
      </a:lvl1pPr>
    </p:titleStyle>
    <p:bodyStyle>
      <a:lvl1pPr marL="934372" indent="-934372" algn="l" defTabSz="5381713" rtl="0" eaLnBrk="1" latinLnBrk="0" hangingPunct="1">
        <a:spcBef>
          <a:spcPct val="20000"/>
        </a:spcBef>
        <a:buFont typeface="Arial" pitchFamily="34" charset="0"/>
        <a:buChar char="•"/>
        <a:tabLst/>
        <a:defRPr sz="5885" kern="1200">
          <a:solidFill>
            <a:schemeClr val="tx1"/>
          </a:solidFill>
          <a:latin typeface="+mn-lt"/>
          <a:ea typeface="+mn-ea"/>
          <a:cs typeface="+mn-cs"/>
        </a:defRPr>
      </a:lvl1pPr>
      <a:lvl2pPr marL="934372" indent="-934372" algn="l" defTabSz="5381713" rtl="0" eaLnBrk="1" latinLnBrk="0" hangingPunct="1">
        <a:spcBef>
          <a:spcPct val="20000"/>
        </a:spcBef>
        <a:buFont typeface="Arial" pitchFamily="34" charset="0"/>
        <a:buChar char="–"/>
        <a:tabLst/>
        <a:defRPr sz="4904" kern="1200">
          <a:solidFill>
            <a:schemeClr val="tx1"/>
          </a:solidFill>
          <a:latin typeface="+mn-lt"/>
          <a:ea typeface="+mn-ea"/>
          <a:cs typeface="+mn-cs"/>
        </a:defRPr>
      </a:lvl2pPr>
      <a:lvl3pPr marL="934372" indent="-934372" algn="l" defTabSz="5381713" rtl="0" eaLnBrk="1" latinLnBrk="0" hangingPunct="1">
        <a:spcBef>
          <a:spcPct val="20000"/>
        </a:spcBef>
        <a:buFont typeface="Arial" pitchFamily="34" charset="0"/>
        <a:buChar char="•"/>
        <a:tabLst/>
        <a:defRPr sz="3924" kern="1200">
          <a:solidFill>
            <a:schemeClr val="tx1"/>
          </a:solidFill>
          <a:latin typeface="+mn-lt"/>
          <a:ea typeface="+mn-ea"/>
          <a:cs typeface="+mn-cs"/>
        </a:defRPr>
      </a:lvl3pPr>
      <a:lvl4pPr marL="934372" indent="-934372" algn="l" defTabSz="5381713" rtl="0" eaLnBrk="1" latinLnBrk="0" hangingPunct="1">
        <a:spcBef>
          <a:spcPct val="20000"/>
        </a:spcBef>
        <a:buFont typeface="Arial" pitchFamily="34" charset="0"/>
        <a:buChar char="–"/>
        <a:tabLst/>
        <a:defRPr sz="2943" kern="1200">
          <a:solidFill>
            <a:schemeClr val="tx1"/>
          </a:solidFill>
          <a:latin typeface="+mn-lt"/>
          <a:ea typeface="+mn-ea"/>
          <a:cs typeface="+mn-cs"/>
        </a:defRPr>
      </a:lvl4pPr>
      <a:lvl5pPr marL="934372" indent="-934372" algn="l" defTabSz="5381713" rtl="0" eaLnBrk="1" latinLnBrk="0" hangingPunct="1">
        <a:spcBef>
          <a:spcPct val="20000"/>
        </a:spcBef>
        <a:buFont typeface="Arial" pitchFamily="34" charset="0"/>
        <a:buChar char="»"/>
        <a:tabLst/>
        <a:defRPr sz="2943" kern="1200">
          <a:solidFill>
            <a:schemeClr val="tx1"/>
          </a:solidFill>
          <a:latin typeface="+mn-lt"/>
          <a:ea typeface="+mn-ea"/>
          <a:cs typeface="+mn-cs"/>
        </a:defRPr>
      </a:lvl5pPr>
      <a:lvl6pPr marL="14799714" indent="-1345430" algn="l" defTabSz="5381713" rtl="0" eaLnBrk="1" latinLnBrk="0" hangingPunct="1">
        <a:spcBef>
          <a:spcPct val="20000"/>
        </a:spcBef>
        <a:buFont typeface="Arial" pitchFamily="34" charset="0"/>
        <a:buChar char="•"/>
        <a:defRPr sz="11772" kern="1200">
          <a:solidFill>
            <a:schemeClr val="tx1"/>
          </a:solidFill>
          <a:latin typeface="+mn-lt"/>
          <a:ea typeface="+mn-ea"/>
          <a:cs typeface="+mn-cs"/>
        </a:defRPr>
      </a:lvl6pPr>
      <a:lvl7pPr marL="17490568" indent="-1345430" algn="l" defTabSz="5381713" rtl="0" eaLnBrk="1" latinLnBrk="0" hangingPunct="1">
        <a:spcBef>
          <a:spcPct val="20000"/>
        </a:spcBef>
        <a:buFont typeface="Arial" pitchFamily="34" charset="0"/>
        <a:buChar char="•"/>
        <a:defRPr sz="11772" kern="1200">
          <a:solidFill>
            <a:schemeClr val="tx1"/>
          </a:solidFill>
          <a:latin typeface="+mn-lt"/>
          <a:ea typeface="+mn-ea"/>
          <a:cs typeface="+mn-cs"/>
        </a:defRPr>
      </a:lvl7pPr>
      <a:lvl8pPr marL="20181427" indent="-1345430" algn="l" defTabSz="5381713" rtl="0" eaLnBrk="1" latinLnBrk="0" hangingPunct="1">
        <a:spcBef>
          <a:spcPct val="20000"/>
        </a:spcBef>
        <a:buFont typeface="Arial" pitchFamily="34" charset="0"/>
        <a:buChar char="•"/>
        <a:defRPr sz="11772" kern="1200">
          <a:solidFill>
            <a:schemeClr val="tx1"/>
          </a:solidFill>
          <a:latin typeface="+mn-lt"/>
          <a:ea typeface="+mn-ea"/>
          <a:cs typeface="+mn-cs"/>
        </a:defRPr>
      </a:lvl8pPr>
      <a:lvl9pPr marL="22872283" indent="-1345430" algn="l" defTabSz="5381713" rtl="0" eaLnBrk="1" latinLnBrk="0" hangingPunct="1">
        <a:spcBef>
          <a:spcPct val="20000"/>
        </a:spcBef>
        <a:buFont typeface="Arial" pitchFamily="34" charset="0"/>
        <a:buChar char="•"/>
        <a:defRPr sz="11772" kern="1200">
          <a:solidFill>
            <a:schemeClr val="tx1"/>
          </a:solidFill>
          <a:latin typeface="+mn-lt"/>
          <a:ea typeface="+mn-ea"/>
          <a:cs typeface="+mn-cs"/>
        </a:defRPr>
      </a:lvl9pPr>
    </p:bodyStyle>
    <p:otherStyle>
      <a:defPPr>
        <a:defRPr lang="en-US"/>
      </a:defPPr>
      <a:lvl1pPr marL="0" algn="l" defTabSz="5381713" rtl="0" eaLnBrk="1" latinLnBrk="0" hangingPunct="1">
        <a:defRPr sz="10545" kern="1200">
          <a:solidFill>
            <a:schemeClr val="tx1"/>
          </a:solidFill>
          <a:latin typeface="+mn-lt"/>
          <a:ea typeface="+mn-ea"/>
          <a:cs typeface="+mn-cs"/>
        </a:defRPr>
      </a:lvl1pPr>
      <a:lvl2pPr marL="2690859" algn="l" defTabSz="5381713" rtl="0" eaLnBrk="1" latinLnBrk="0" hangingPunct="1">
        <a:defRPr sz="10545" kern="1200">
          <a:solidFill>
            <a:schemeClr val="tx1"/>
          </a:solidFill>
          <a:latin typeface="+mn-lt"/>
          <a:ea typeface="+mn-ea"/>
          <a:cs typeface="+mn-cs"/>
        </a:defRPr>
      </a:lvl2pPr>
      <a:lvl3pPr marL="5381713" algn="l" defTabSz="5381713" rtl="0" eaLnBrk="1" latinLnBrk="0" hangingPunct="1">
        <a:defRPr sz="10545" kern="1200">
          <a:solidFill>
            <a:schemeClr val="tx1"/>
          </a:solidFill>
          <a:latin typeface="+mn-lt"/>
          <a:ea typeface="+mn-ea"/>
          <a:cs typeface="+mn-cs"/>
        </a:defRPr>
      </a:lvl3pPr>
      <a:lvl4pPr marL="8072571" algn="l" defTabSz="5381713" rtl="0" eaLnBrk="1" latinLnBrk="0" hangingPunct="1">
        <a:defRPr sz="10545" kern="1200">
          <a:solidFill>
            <a:schemeClr val="tx1"/>
          </a:solidFill>
          <a:latin typeface="+mn-lt"/>
          <a:ea typeface="+mn-ea"/>
          <a:cs typeface="+mn-cs"/>
        </a:defRPr>
      </a:lvl4pPr>
      <a:lvl5pPr marL="10763428" algn="l" defTabSz="5381713" rtl="0" eaLnBrk="1" latinLnBrk="0" hangingPunct="1">
        <a:defRPr sz="10545" kern="1200">
          <a:solidFill>
            <a:schemeClr val="tx1"/>
          </a:solidFill>
          <a:latin typeface="+mn-lt"/>
          <a:ea typeface="+mn-ea"/>
          <a:cs typeface="+mn-cs"/>
        </a:defRPr>
      </a:lvl5pPr>
      <a:lvl6pPr marL="13454284" algn="l" defTabSz="5381713" rtl="0" eaLnBrk="1" latinLnBrk="0" hangingPunct="1">
        <a:defRPr sz="10545" kern="1200">
          <a:solidFill>
            <a:schemeClr val="tx1"/>
          </a:solidFill>
          <a:latin typeface="+mn-lt"/>
          <a:ea typeface="+mn-ea"/>
          <a:cs typeface="+mn-cs"/>
        </a:defRPr>
      </a:lvl6pPr>
      <a:lvl7pPr marL="16145144" algn="l" defTabSz="5381713" rtl="0" eaLnBrk="1" latinLnBrk="0" hangingPunct="1">
        <a:defRPr sz="10545" kern="1200">
          <a:solidFill>
            <a:schemeClr val="tx1"/>
          </a:solidFill>
          <a:latin typeface="+mn-lt"/>
          <a:ea typeface="+mn-ea"/>
          <a:cs typeface="+mn-cs"/>
        </a:defRPr>
      </a:lvl7pPr>
      <a:lvl8pPr marL="18835998" algn="l" defTabSz="5381713" rtl="0" eaLnBrk="1" latinLnBrk="0" hangingPunct="1">
        <a:defRPr sz="10545" kern="1200">
          <a:solidFill>
            <a:schemeClr val="tx1"/>
          </a:solidFill>
          <a:latin typeface="+mn-lt"/>
          <a:ea typeface="+mn-ea"/>
          <a:cs typeface="+mn-cs"/>
        </a:defRPr>
      </a:lvl8pPr>
      <a:lvl9pPr marL="21526857" algn="l" defTabSz="5381713" rtl="0" eaLnBrk="1" latinLnBrk="0" hangingPunct="1">
        <a:defRPr sz="10545"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svg"/><Relationship Id="rId25" Type="http://schemas.openxmlformats.org/officeDocument/2006/relationships/image" Target="../media/image30.pn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5F9D69-A7F5-C74D-8E79-892D03500B3D}"/>
              </a:ext>
            </a:extLst>
          </p:cNvPr>
          <p:cNvSpPr>
            <a:spLocks noGrp="1"/>
          </p:cNvSpPr>
          <p:nvPr>
            <p:ph type="body" sz="quarter" idx="12"/>
          </p:nvPr>
        </p:nvSpPr>
        <p:spPr>
          <a:xfrm>
            <a:off x="0" y="13962"/>
            <a:ext cx="30265350" cy="5484644"/>
          </a:xfrm>
          <a:solidFill>
            <a:schemeClr val="accent5"/>
          </a:solidFill>
        </p:spPr>
        <p:txBody>
          <a:bodyPr/>
          <a:lstStyle/>
          <a:p>
            <a:r>
              <a:rPr lang="en-US" sz="6600" dirty="0">
                <a:solidFill>
                  <a:schemeClr val="tx1"/>
                </a:solidFill>
              </a:rPr>
              <a:t>PROJET PIMP MY FRIDGE</a:t>
            </a:r>
            <a:endParaRPr lang="en-US" dirty="0">
              <a:solidFill>
                <a:schemeClr val="tx1"/>
              </a:solidFill>
            </a:endParaRPr>
          </a:p>
        </p:txBody>
      </p:sp>
      <p:sp>
        <p:nvSpPr>
          <p:cNvPr id="3" name="Text Placeholder 2">
            <a:extLst>
              <a:ext uri="{FF2B5EF4-FFF2-40B4-BE49-F238E27FC236}">
                <a16:creationId xmlns:a16="http://schemas.microsoft.com/office/drawing/2014/main" id="{6A634281-119C-B24D-AE5A-F111F5884869}"/>
              </a:ext>
            </a:extLst>
          </p:cNvPr>
          <p:cNvSpPr>
            <a:spLocks noGrp="1"/>
          </p:cNvSpPr>
          <p:nvPr>
            <p:ph type="body" sz="quarter" idx="11"/>
          </p:nvPr>
        </p:nvSpPr>
        <p:spPr>
          <a:xfrm>
            <a:off x="2694942" y="2161167"/>
            <a:ext cx="25420319" cy="2640723"/>
          </a:xfrm>
          <a:solidFill>
            <a:schemeClr val="accent5"/>
          </a:solidFill>
        </p:spPr>
        <p:txBody>
          <a:bodyPr/>
          <a:lstStyle/>
          <a:p>
            <a:r>
              <a:rPr lang="en-US" sz="6000" dirty="0">
                <a:solidFill>
                  <a:schemeClr val="tx1"/>
                </a:solidFill>
              </a:rPr>
              <a:t>REALISE PAR :</a:t>
            </a:r>
          </a:p>
          <a:p>
            <a:endParaRPr lang="en-US" dirty="0">
              <a:solidFill>
                <a:schemeClr val="tx1"/>
              </a:solidFill>
            </a:endParaRPr>
          </a:p>
          <a:p>
            <a:r>
              <a:rPr lang="en-US" dirty="0">
                <a:solidFill>
                  <a:schemeClr val="tx1"/>
                </a:solidFill>
              </a:rPr>
              <a:t>DJUISSOU Franck, KEMAJOU Kerry , ATOUGA II Emmanuel , MOMBOULI Ben , NKOUKA Sorel</a:t>
            </a:r>
          </a:p>
        </p:txBody>
      </p:sp>
      <p:sp>
        <p:nvSpPr>
          <p:cNvPr id="5" name="Text Placeholder 4">
            <a:extLst>
              <a:ext uri="{FF2B5EF4-FFF2-40B4-BE49-F238E27FC236}">
                <a16:creationId xmlns:a16="http://schemas.microsoft.com/office/drawing/2014/main" id="{8B5BAAF6-1F22-F14E-934F-A6A7C176D542}"/>
              </a:ext>
            </a:extLst>
          </p:cNvPr>
          <p:cNvSpPr>
            <a:spLocks noGrp="1"/>
          </p:cNvSpPr>
          <p:nvPr>
            <p:ph type="body" sz="quarter" idx="15"/>
          </p:nvPr>
        </p:nvSpPr>
        <p:spPr>
          <a:xfrm>
            <a:off x="-1" y="5498606"/>
            <a:ext cx="15385254" cy="1918129"/>
          </a:xfrm>
          <a:solidFill>
            <a:srgbClr val="FFC000"/>
          </a:solidFill>
        </p:spPr>
        <p:txBody>
          <a:bodyPr/>
          <a:lstStyle/>
          <a:p>
            <a:endParaRPr lang="en-US" sz="4400" dirty="0">
              <a:latin typeface="Calibri" panose="020F0502020204030204" pitchFamily="34" charset="0"/>
              <a:cs typeface="Calibri" panose="020F0502020204030204" pitchFamily="34" charset="0"/>
            </a:endParaRPr>
          </a:p>
          <a:p>
            <a:r>
              <a:rPr lang="en-US" sz="4400" dirty="0">
                <a:solidFill>
                  <a:schemeClr val="tx1"/>
                </a:solidFill>
                <a:latin typeface="Calibri" panose="020F0502020204030204" pitchFamily="34" charset="0"/>
                <a:cs typeface="Calibri" panose="020F0502020204030204" pitchFamily="34" charset="0"/>
              </a:rPr>
              <a:t>INTRODUCTION</a:t>
            </a:r>
          </a:p>
        </p:txBody>
      </p:sp>
      <p:sp>
        <p:nvSpPr>
          <p:cNvPr id="6" name="Text Placeholder 5">
            <a:extLst>
              <a:ext uri="{FF2B5EF4-FFF2-40B4-BE49-F238E27FC236}">
                <a16:creationId xmlns:a16="http://schemas.microsoft.com/office/drawing/2014/main" id="{FECA0F07-42D7-8C4F-B782-30617B9FCC55}"/>
              </a:ext>
            </a:extLst>
          </p:cNvPr>
          <p:cNvSpPr>
            <a:spLocks noGrp="1"/>
          </p:cNvSpPr>
          <p:nvPr>
            <p:ph type="body" sz="quarter" idx="17"/>
          </p:nvPr>
        </p:nvSpPr>
        <p:spPr>
          <a:xfrm>
            <a:off x="1" y="21434131"/>
            <a:ext cx="15405104" cy="2217730"/>
          </a:xfrm>
          <a:solidFill>
            <a:schemeClr val="accent4"/>
          </a:solidFill>
        </p:spPr>
        <p:txBody>
          <a:bodyPr/>
          <a:lstStyle/>
          <a:p>
            <a:endParaRPr lang="en-US" sz="4400" dirty="0">
              <a:solidFill>
                <a:schemeClr val="tx1"/>
              </a:solidFill>
              <a:latin typeface="Calibri" panose="020F0502020204030204" pitchFamily="34" charset="0"/>
              <a:cs typeface="Calibri" panose="020F0502020204030204" pitchFamily="34" charset="0"/>
            </a:endParaRPr>
          </a:p>
          <a:p>
            <a:r>
              <a:rPr lang="en-US" sz="4400" dirty="0">
                <a:solidFill>
                  <a:schemeClr val="tx1"/>
                </a:solidFill>
                <a:latin typeface="Calibri" panose="020F0502020204030204" pitchFamily="34" charset="0"/>
                <a:cs typeface="Calibri" panose="020F0502020204030204" pitchFamily="34" charset="0"/>
              </a:rPr>
              <a:t>OBJECTIFS</a:t>
            </a:r>
          </a:p>
        </p:txBody>
      </p:sp>
      <p:sp>
        <p:nvSpPr>
          <p:cNvPr id="7" name="Text Placeholder 6">
            <a:extLst>
              <a:ext uri="{FF2B5EF4-FFF2-40B4-BE49-F238E27FC236}">
                <a16:creationId xmlns:a16="http://schemas.microsoft.com/office/drawing/2014/main" id="{332602E8-1F07-B641-A5D0-C4D38D296F9A}"/>
              </a:ext>
            </a:extLst>
          </p:cNvPr>
          <p:cNvSpPr>
            <a:spLocks noGrp="1"/>
          </p:cNvSpPr>
          <p:nvPr>
            <p:ph type="body" sz="quarter" idx="18"/>
          </p:nvPr>
        </p:nvSpPr>
        <p:spPr>
          <a:xfrm>
            <a:off x="-54549" y="27134341"/>
            <a:ext cx="15192156" cy="2450417"/>
          </a:xfrm>
          <a:solidFill>
            <a:schemeClr val="accent4"/>
          </a:solidFill>
        </p:spPr>
        <p:txBody>
          <a:bodyPr/>
          <a:lstStyle/>
          <a:p>
            <a:endParaRPr lang="en-US" sz="4400" dirty="0">
              <a:solidFill>
                <a:schemeClr val="tx1"/>
              </a:solidFill>
              <a:latin typeface="Calibri" panose="020F0502020204030204" pitchFamily="34" charset="0"/>
              <a:cs typeface="Calibri" panose="020F0502020204030204" pitchFamily="34" charset="0"/>
            </a:endParaRPr>
          </a:p>
          <a:p>
            <a:r>
              <a:rPr lang="en-US" sz="4400" dirty="0">
                <a:solidFill>
                  <a:schemeClr val="tx1"/>
                </a:solidFill>
                <a:latin typeface="Calibri" panose="020F0502020204030204" pitchFamily="34" charset="0"/>
                <a:cs typeface="Calibri" panose="020F0502020204030204" pitchFamily="34" charset="0"/>
              </a:rPr>
              <a:t>AUTOMATIQUE</a:t>
            </a:r>
          </a:p>
        </p:txBody>
      </p:sp>
      <p:sp>
        <p:nvSpPr>
          <p:cNvPr id="8" name="Text Placeholder 7">
            <a:extLst>
              <a:ext uri="{FF2B5EF4-FFF2-40B4-BE49-F238E27FC236}">
                <a16:creationId xmlns:a16="http://schemas.microsoft.com/office/drawing/2014/main" id="{FD2D4E86-D304-9E43-B51E-AAD55FC0894F}"/>
              </a:ext>
            </a:extLst>
          </p:cNvPr>
          <p:cNvSpPr>
            <a:spLocks noGrp="1"/>
          </p:cNvSpPr>
          <p:nvPr>
            <p:ph type="body" sz="quarter" idx="19"/>
          </p:nvPr>
        </p:nvSpPr>
        <p:spPr>
          <a:xfrm>
            <a:off x="15165690" y="5491579"/>
            <a:ext cx="15159186" cy="1983934"/>
          </a:xfrm>
          <a:solidFill>
            <a:schemeClr val="accent4"/>
          </a:solidFill>
        </p:spPr>
        <p:txBody>
          <a:bodyPr/>
          <a:lstStyle/>
          <a:p>
            <a:endParaRPr lang="en-US" sz="4400" dirty="0">
              <a:solidFill>
                <a:schemeClr val="tx1"/>
              </a:solidFill>
              <a:latin typeface="Calibri" panose="020F0502020204030204" pitchFamily="34" charset="0"/>
              <a:cs typeface="Calibri" panose="020F0502020204030204" pitchFamily="34" charset="0"/>
            </a:endParaRPr>
          </a:p>
          <a:p>
            <a:r>
              <a:rPr lang="en-US" sz="4400" dirty="0">
                <a:solidFill>
                  <a:schemeClr val="tx1"/>
                </a:solidFill>
                <a:latin typeface="Calibri" panose="020F0502020204030204" pitchFamily="34" charset="0"/>
                <a:cs typeface="Calibri" panose="020F0502020204030204" pitchFamily="34" charset="0"/>
              </a:rPr>
              <a:t>ELECTRONIQUE</a:t>
            </a:r>
          </a:p>
        </p:txBody>
      </p:sp>
      <p:sp>
        <p:nvSpPr>
          <p:cNvPr id="9" name="Text Placeholder 8">
            <a:extLst>
              <a:ext uri="{FF2B5EF4-FFF2-40B4-BE49-F238E27FC236}">
                <a16:creationId xmlns:a16="http://schemas.microsoft.com/office/drawing/2014/main" id="{12AD8C3C-1417-C247-8F55-FF17FD5F1FD7}"/>
              </a:ext>
            </a:extLst>
          </p:cNvPr>
          <p:cNvSpPr>
            <a:spLocks noGrp="1"/>
          </p:cNvSpPr>
          <p:nvPr>
            <p:ph type="body" sz="quarter" idx="20"/>
          </p:nvPr>
        </p:nvSpPr>
        <p:spPr>
          <a:xfrm>
            <a:off x="15137607" y="14043781"/>
            <a:ext cx="15187270" cy="2254337"/>
          </a:xfrm>
          <a:solidFill>
            <a:schemeClr val="accent4"/>
          </a:solidFill>
        </p:spPr>
        <p:txBody>
          <a:bodyPr/>
          <a:lstStyle/>
          <a:p>
            <a:endParaRPr lang="en-US" sz="4400" dirty="0">
              <a:solidFill>
                <a:schemeClr val="tx1"/>
              </a:solidFill>
              <a:latin typeface="Calibri" panose="020F0502020204030204" pitchFamily="34" charset="0"/>
              <a:cs typeface="Calibri" panose="020F0502020204030204" pitchFamily="34" charset="0"/>
            </a:endParaRPr>
          </a:p>
          <a:p>
            <a:r>
              <a:rPr lang="en-US" sz="4400" dirty="0">
                <a:solidFill>
                  <a:schemeClr val="tx1"/>
                </a:solidFill>
                <a:latin typeface="Calibri" panose="020F0502020204030204" pitchFamily="34" charset="0"/>
                <a:cs typeface="Calibri" panose="020F0502020204030204" pitchFamily="34" charset="0"/>
              </a:rPr>
              <a:t>THERMODYNAMIQUE</a:t>
            </a:r>
          </a:p>
          <a:p>
            <a:endParaRPr lang="en-US" sz="4400" dirty="0">
              <a:solidFill>
                <a:schemeClr val="tx1"/>
              </a:solidFill>
              <a:latin typeface="Calibri" panose="020F0502020204030204" pitchFamily="34" charset="0"/>
              <a:cs typeface="Calibri" panose="020F0502020204030204" pitchFamily="34" charset="0"/>
            </a:endParaRPr>
          </a:p>
        </p:txBody>
      </p:sp>
      <p:sp>
        <p:nvSpPr>
          <p:cNvPr id="10" name="Text Placeholder 9">
            <a:extLst>
              <a:ext uri="{FF2B5EF4-FFF2-40B4-BE49-F238E27FC236}">
                <a16:creationId xmlns:a16="http://schemas.microsoft.com/office/drawing/2014/main" id="{1DE70514-8253-C547-9504-7914917A513A}"/>
              </a:ext>
            </a:extLst>
          </p:cNvPr>
          <p:cNvSpPr>
            <a:spLocks noGrp="1"/>
          </p:cNvSpPr>
          <p:nvPr>
            <p:ph type="body" sz="quarter" idx="21"/>
          </p:nvPr>
        </p:nvSpPr>
        <p:spPr>
          <a:xfrm>
            <a:off x="15012144" y="34962423"/>
            <a:ext cx="15312732" cy="2483099"/>
          </a:xfrm>
          <a:solidFill>
            <a:schemeClr val="accent4"/>
          </a:solidFill>
        </p:spPr>
        <p:txBody>
          <a:bodyPr/>
          <a:lstStyle/>
          <a:p>
            <a:endParaRPr lang="en-US" sz="4400" dirty="0">
              <a:solidFill>
                <a:schemeClr val="tx1"/>
              </a:solidFill>
              <a:latin typeface="Calibri" panose="020F0502020204030204" pitchFamily="34" charset="0"/>
              <a:cs typeface="Calibri" panose="020F0502020204030204" pitchFamily="34" charset="0"/>
            </a:endParaRPr>
          </a:p>
          <a:p>
            <a:r>
              <a:rPr lang="en-US" sz="4400" dirty="0">
                <a:solidFill>
                  <a:schemeClr val="tx1"/>
                </a:solidFill>
                <a:latin typeface="Calibri" panose="020F0502020204030204" pitchFamily="34" charset="0"/>
                <a:cs typeface="Calibri" panose="020F0502020204030204" pitchFamily="34" charset="0"/>
              </a:rPr>
              <a:t>CONCLUSION</a:t>
            </a:r>
          </a:p>
          <a:p>
            <a:endParaRPr lang="en-US" sz="4400" dirty="0">
              <a:solidFill>
                <a:schemeClr val="tx1"/>
              </a:solidFill>
              <a:latin typeface="Calibri" panose="020F0502020204030204" pitchFamily="34" charset="0"/>
              <a:cs typeface="Calibri" panose="020F0502020204030204" pitchFamily="34" charset="0"/>
            </a:endParaRPr>
          </a:p>
        </p:txBody>
      </p:sp>
      <p:sp>
        <p:nvSpPr>
          <p:cNvPr id="12" name="Text Placeholder 11">
            <a:extLst>
              <a:ext uri="{FF2B5EF4-FFF2-40B4-BE49-F238E27FC236}">
                <a16:creationId xmlns:a16="http://schemas.microsoft.com/office/drawing/2014/main" id="{BEB6896A-CD28-E64E-84E5-A24577B4C743}"/>
              </a:ext>
            </a:extLst>
          </p:cNvPr>
          <p:cNvSpPr>
            <a:spLocks noGrp="1"/>
          </p:cNvSpPr>
          <p:nvPr>
            <p:ph type="body" sz="quarter" idx="28"/>
          </p:nvPr>
        </p:nvSpPr>
        <p:spPr>
          <a:xfrm>
            <a:off x="15165688" y="36810223"/>
            <a:ext cx="15159189" cy="5979577"/>
          </a:xfrm>
          <a:solidFill>
            <a:schemeClr val="accent4">
              <a:lumMod val="20000"/>
              <a:lumOff val="80000"/>
            </a:schemeClr>
          </a:solidFill>
        </p:spPr>
        <p:txBody>
          <a:bodyPr/>
          <a:lstStyle/>
          <a:p>
            <a:pPr marL="457200" indent="-457200" algn="just" fontAlgn="ctr">
              <a:buFontTx/>
              <a:buChar char="-"/>
            </a:pPr>
            <a:r>
              <a:rPr lang="fr-FR" sz="3200" dirty="0">
                <a:solidFill>
                  <a:schemeClr val="tx1"/>
                </a:solidFill>
                <a:latin typeface="Calibri" panose="020F0502020204030204" pitchFamily="34" charset="0"/>
                <a:cs typeface="Calibri" panose="020F0502020204030204" pitchFamily="34" charset="0"/>
              </a:rPr>
              <a:t>Difficultés rencontrées :  Utilisation de Java fx , branchement du module a effet Peltier</a:t>
            </a:r>
          </a:p>
          <a:p>
            <a:pPr marL="457200" indent="-457200" algn="just" fontAlgn="ctr">
              <a:buFontTx/>
              <a:buChar char="-"/>
            </a:pPr>
            <a:endParaRPr lang="fr-FR" sz="3200" dirty="0">
              <a:latin typeface="Calibri" panose="020F0502020204030204" pitchFamily="34" charset="0"/>
              <a:cs typeface="Calibri" panose="020F0502020204030204" pitchFamily="34" charset="0"/>
            </a:endParaRPr>
          </a:p>
          <a:p>
            <a:pPr marL="457200" indent="-457200" algn="just" fontAlgn="ctr">
              <a:buFontTx/>
              <a:buChar char="-"/>
            </a:pPr>
            <a:r>
              <a:rPr lang="fr-FR" sz="3200" dirty="0">
                <a:solidFill>
                  <a:schemeClr val="tx1"/>
                </a:solidFill>
                <a:latin typeface="Calibri" panose="020F0502020204030204" pitchFamily="34" charset="0"/>
                <a:cs typeface="Calibri" panose="020F0502020204030204" pitchFamily="34" charset="0"/>
              </a:rPr>
              <a:t>Interfaces finales :</a:t>
            </a:r>
            <a:endParaRPr lang="fr-FR" dirty="0">
              <a:solidFill>
                <a:schemeClr val="tx1"/>
              </a:solidFill>
              <a:latin typeface="Calibri" panose="020F0502020204030204" pitchFamily="34" charset="0"/>
              <a:cs typeface="Calibri" panose="020F0502020204030204" pitchFamily="34" charset="0"/>
            </a:endParaRPr>
          </a:p>
        </p:txBody>
      </p:sp>
      <p:sp>
        <p:nvSpPr>
          <p:cNvPr id="14" name="Text Placeholder 13">
            <a:extLst>
              <a:ext uri="{FF2B5EF4-FFF2-40B4-BE49-F238E27FC236}">
                <a16:creationId xmlns:a16="http://schemas.microsoft.com/office/drawing/2014/main" id="{50A13337-E308-4340-892D-7067A93D0F9C}"/>
              </a:ext>
            </a:extLst>
          </p:cNvPr>
          <p:cNvSpPr>
            <a:spLocks noGrp="1"/>
          </p:cNvSpPr>
          <p:nvPr>
            <p:ph type="body" sz="quarter" idx="30"/>
          </p:nvPr>
        </p:nvSpPr>
        <p:spPr>
          <a:xfrm>
            <a:off x="15137607" y="16336973"/>
            <a:ext cx="15187270" cy="18652242"/>
          </a:xfrm>
          <a:solidFill>
            <a:schemeClr val="accent4">
              <a:lumMod val="20000"/>
              <a:lumOff val="80000"/>
            </a:schemeClr>
          </a:solidFill>
        </p:spPr>
        <p:txBody>
          <a:bodyPr/>
          <a:lstStyle/>
          <a:p>
            <a:r>
              <a:rPr lang="en-US" dirty="0">
                <a:latin typeface="Calibri" panose="020F0502020204030204" pitchFamily="34" charset="0"/>
                <a:cs typeface="Calibri" panose="020F0502020204030204" pitchFamily="34" charset="0"/>
              </a:rPr>
              <a:t>-application des 2 premiers principes de la thermodynamique</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-appliquer et connaitre les changements de phase de l’eau </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Principe de fonctionnement  de refroidissement du frigo</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pPr marL="457200" indent="-457200" algn="just" fontAlgn="ctr">
              <a:buFontTx/>
              <a:buChar char="-"/>
            </a:pPr>
            <a:r>
              <a:rPr lang="fr-FR" dirty="0">
                <a:solidFill>
                  <a:schemeClr val="tx1"/>
                </a:solidFill>
                <a:latin typeface="Calibri" panose="020F0502020204030204" pitchFamily="34" charset="0"/>
                <a:cs typeface="Calibri" panose="020F0502020204030204" pitchFamily="34" charset="0"/>
              </a:rPr>
              <a:t>Calcul et utilisation du point de rosée :</a:t>
            </a:r>
          </a:p>
          <a:p>
            <a:pPr marL="457200" indent="-457200" algn="just" fontAlgn="ctr">
              <a:buFontTx/>
              <a:buChar char="-"/>
            </a:pPr>
            <a:endParaRPr lang="fr-FR" dirty="0">
              <a:latin typeface="Calibri" panose="020F0502020204030204" pitchFamily="34" charset="0"/>
              <a:cs typeface="Calibri" panose="020F0502020204030204" pitchFamily="34" charset="0"/>
            </a:endParaRPr>
          </a:p>
          <a:p>
            <a:pPr marL="457200" indent="-457200" algn="just" fontAlgn="ctr">
              <a:buFontTx/>
              <a:buChar char="-"/>
            </a:pPr>
            <a:endParaRPr lang="fr-FR" dirty="0">
              <a:solidFill>
                <a:schemeClr val="tx1"/>
              </a:solidFill>
              <a:latin typeface="Calibri" panose="020F0502020204030204" pitchFamily="34" charset="0"/>
              <a:cs typeface="Calibri" panose="020F0502020204030204" pitchFamily="34" charset="0"/>
            </a:endParaRPr>
          </a:p>
          <a:p>
            <a:pPr marL="457200" indent="-457200" algn="just" fontAlgn="ctr">
              <a:buFontTx/>
              <a:buChar char="-"/>
            </a:pPr>
            <a:r>
              <a:rPr lang="fr-FR" dirty="0">
                <a:solidFill>
                  <a:schemeClr val="tx1"/>
                </a:solidFill>
                <a:latin typeface="Calibri" panose="020F0502020204030204" pitchFamily="34" charset="0"/>
                <a:cs typeface="Calibri" panose="020F0502020204030204" pitchFamily="34" charset="0"/>
              </a:rPr>
              <a:t> relation de Steinhart-Hart :  </a:t>
            </a:r>
          </a:p>
          <a:p>
            <a:pPr marL="4114800" lvl="8" indent="-457200" algn="just" fontAlgn="ctr">
              <a:buFont typeface="Arial" panose="020B0604020202020204" pitchFamily="34" charset="0"/>
              <a:buChar char="•"/>
            </a:pPr>
            <a:endParaRPr lang="fr-FR" sz="2800" dirty="0">
              <a:solidFill>
                <a:schemeClr val="tx1"/>
              </a:solidFill>
              <a:latin typeface="Calibri" panose="020F0502020204030204" pitchFamily="34" charset="0"/>
              <a:cs typeface="Calibri" panose="020F0502020204030204" pitchFamily="34" charset="0"/>
            </a:endParaRPr>
          </a:p>
          <a:p>
            <a:pPr lvl="8" algn="just" fontAlgn="ctr"/>
            <a:endParaRPr lang="fr-FR" sz="2800" dirty="0">
              <a:solidFill>
                <a:schemeClr val="tx1"/>
              </a:solidFill>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p>
        </p:txBody>
      </p:sp>
      <p:sp>
        <p:nvSpPr>
          <p:cNvPr id="15" name="Text Placeholder 14">
            <a:extLst>
              <a:ext uri="{FF2B5EF4-FFF2-40B4-BE49-F238E27FC236}">
                <a16:creationId xmlns:a16="http://schemas.microsoft.com/office/drawing/2014/main" id="{4EA47521-DC3B-FD48-BEDF-63ED67CCF6E6}"/>
              </a:ext>
            </a:extLst>
          </p:cNvPr>
          <p:cNvSpPr>
            <a:spLocks noGrp="1"/>
          </p:cNvSpPr>
          <p:nvPr>
            <p:ph type="body" sz="quarter" idx="31"/>
          </p:nvPr>
        </p:nvSpPr>
        <p:spPr>
          <a:xfrm>
            <a:off x="15365415" y="7374861"/>
            <a:ext cx="14959461" cy="6810987"/>
          </a:xfrm>
          <a:solidFill>
            <a:schemeClr val="accent4">
              <a:lumMod val="20000"/>
              <a:lumOff val="80000"/>
            </a:schemeClr>
          </a:solidFill>
        </p:spPr>
        <p:txBody>
          <a:bodyPr/>
          <a:lstStyle/>
          <a:p>
            <a:pPr marL="457200" indent="-457200" algn="just" fontAlgn="ctr">
              <a:buFont typeface="Arial" panose="020B0604020202020204" pitchFamily="34" charset="0"/>
              <a:buChar char="•"/>
            </a:pPr>
            <a:r>
              <a:rPr lang="fr-FR" dirty="0">
                <a:solidFill>
                  <a:schemeClr val="tx1"/>
                </a:solidFill>
                <a:latin typeface="Calibri" panose="020F0502020204030204" pitchFamily="34" charset="0"/>
                <a:cs typeface="Calibri" panose="020F0502020204030204" pitchFamily="34" charset="0"/>
              </a:rPr>
              <a:t>Contrôle du module à effet Peltier</a:t>
            </a:r>
          </a:p>
          <a:p>
            <a:pPr marL="457200" indent="-457200" algn="just" fontAlgn="ctr">
              <a:buFont typeface="Arial" panose="020B0604020202020204" pitchFamily="34" charset="0"/>
              <a:buChar char="•"/>
            </a:pPr>
            <a:r>
              <a:rPr lang="fr-FR" sz="3200" dirty="0">
                <a:solidFill>
                  <a:schemeClr val="tx1"/>
                </a:solidFill>
              </a:rPr>
              <a:t> </a:t>
            </a:r>
            <a:r>
              <a:rPr lang="fr-FR" dirty="0">
                <a:solidFill>
                  <a:schemeClr val="tx1"/>
                </a:solidFill>
                <a:latin typeface="Calibri" panose="020F0502020204030204" pitchFamily="34" charset="0"/>
                <a:cs typeface="Calibri" panose="020F0502020204030204" pitchFamily="34" charset="0"/>
              </a:rPr>
              <a:t>Lecture des capteurs analogiques</a:t>
            </a:r>
          </a:p>
          <a:p>
            <a:pPr marL="457200" indent="-457200" algn="just" fontAlgn="ctr">
              <a:buFont typeface="Arial" panose="020B0604020202020204" pitchFamily="34" charset="0"/>
              <a:buChar char="•"/>
            </a:pPr>
            <a:r>
              <a:rPr lang="fr-FR" dirty="0">
                <a:solidFill>
                  <a:schemeClr val="tx1"/>
                </a:solidFill>
                <a:latin typeface="Calibri" panose="020F0502020204030204" pitchFamily="34" charset="0"/>
                <a:cs typeface="Calibri" panose="020F0502020204030204" pitchFamily="34" charset="0"/>
              </a:rPr>
              <a:t>Utilisation d’un pont diviseur de tension</a:t>
            </a:r>
            <a:r>
              <a:rPr lang="fr-FR" dirty="0">
                <a:latin typeface="Calibri" panose="020F0502020204030204" pitchFamily="34" charset="0"/>
                <a:cs typeface="Calibri" panose="020F0502020204030204" pitchFamily="34" charset="0"/>
              </a:rPr>
              <a:t>  </a:t>
            </a:r>
            <a:r>
              <a:rPr lang="fr-FR" b="1" dirty="0">
                <a:solidFill>
                  <a:prstClr val="black"/>
                </a:solidFill>
                <a:latin typeface="Calibri" panose="020F0502020204030204" pitchFamily="34" charset="0"/>
                <a:cs typeface="Calibri" panose="020F0502020204030204" pitchFamily="34" charset="0"/>
              </a:rPr>
              <a:t>Vs = (Ve*R2)/(R1+R2)</a:t>
            </a:r>
            <a:r>
              <a:rPr lang="fr-FR" dirty="0">
                <a:solidFill>
                  <a:schemeClr val="tx1"/>
                </a:solidFill>
                <a:latin typeface="Calibri" panose="020F0502020204030204" pitchFamily="34" charset="0"/>
                <a:cs typeface="Calibri" panose="020F0502020204030204" pitchFamily="34" charset="0"/>
              </a:rPr>
              <a:t>.</a:t>
            </a:r>
          </a:p>
          <a:p>
            <a:pPr marL="457200" indent="-457200" algn="just" fontAlgn="ctr">
              <a:buFont typeface="Arial" panose="020B0604020202020204" pitchFamily="34" charset="0"/>
              <a:buChar char="•"/>
            </a:pPr>
            <a:r>
              <a:rPr lang="fr-FR" dirty="0">
                <a:latin typeface="Calibri" panose="020F0502020204030204" pitchFamily="34" charset="0"/>
                <a:cs typeface="Calibri" panose="020F0502020204030204" pitchFamily="34" charset="0"/>
              </a:rPr>
              <a:t>Montage du circuit :</a:t>
            </a:r>
            <a:endParaRPr lang="fr-FR" dirty="0">
              <a:solidFill>
                <a:schemeClr val="tx1"/>
              </a:solidFill>
              <a:latin typeface="Calibri" panose="020F0502020204030204" pitchFamily="34" charset="0"/>
              <a:cs typeface="Calibri" panose="020F0502020204030204" pitchFamily="34" charset="0"/>
            </a:endParaRPr>
          </a:p>
          <a:p>
            <a:pPr marL="457200" indent="-457200" algn="just" fontAlgn="ctr">
              <a:buFont typeface="Arial" panose="020B0604020202020204" pitchFamily="34" charset="0"/>
              <a:buChar char="•"/>
            </a:pPr>
            <a:endParaRPr lang="fr-FR" dirty="0">
              <a:solidFill>
                <a:schemeClr val="tx1"/>
              </a:solidFill>
              <a:latin typeface="Calibri" panose="020F0502020204030204" pitchFamily="34" charset="0"/>
              <a:cs typeface="Calibri" panose="020F0502020204030204" pitchFamily="34" charset="0"/>
            </a:endParaRPr>
          </a:p>
          <a:p>
            <a:pPr algn="just" fontAlgn="ctr"/>
            <a:r>
              <a:rPr lang="fr-FR" sz="3200" dirty="0"/>
              <a:t> </a:t>
            </a:r>
            <a:endParaRPr lang="fr-FR" dirty="0">
              <a:solidFill>
                <a:schemeClr val="tx1"/>
              </a:solidFill>
              <a:latin typeface="Calibri" panose="020F0502020204030204" pitchFamily="34" charset="0"/>
              <a:cs typeface="Calibri" panose="020F0502020204030204" pitchFamily="34" charset="0"/>
            </a:endParaRPr>
          </a:p>
        </p:txBody>
      </p:sp>
      <p:sp>
        <p:nvSpPr>
          <p:cNvPr id="16" name="Text Placeholder 15">
            <a:extLst>
              <a:ext uri="{FF2B5EF4-FFF2-40B4-BE49-F238E27FC236}">
                <a16:creationId xmlns:a16="http://schemas.microsoft.com/office/drawing/2014/main" id="{58705BA1-37E3-3643-8BF1-351065B287D5}"/>
              </a:ext>
            </a:extLst>
          </p:cNvPr>
          <p:cNvSpPr>
            <a:spLocks noGrp="1"/>
          </p:cNvSpPr>
          <p:nvPr>
            <p:ph type="body" sz="quarter" idx="32"/>
          </p:nvPr>
        </p:nvSpPr>
        <p:spPr>
          <a:xfrm>
            <a:off x="0" y="7437580"/>
            <a:ext cx="15365415" cy="14034485"/>
          </a:xfrm>
          <a:solidFill>
            <a:schemeClr val="accent4">
              <a:lumMod val="20000"/>
              <a:lumOff val="80000"/>
            </a:schemeClr>
          </a:solidFill>
        </p:spPr>
        <p:txBody>
          <a:bodyPr/>
          <a:lstStyle/>
          <a:p>
            <a:r>
              <a:rPr lang="en-US" dirty="0">
                <a:latin typeface="Calibri" panose="020F0502020204030204" pitchFamily="34" charset="0"/>
                <a:cs typeface="Calibri" panose="020F0502020204030204" pitchFamily="34" charset="0"/>
              </a:rPr>
              <a:t>Il est question ici d’optimiser un mini frigo usb afin de le render  param</a:t>
            </a:r>
            <a:r>
              <a:rPr lang="fr-FR" dirty="0">
                <a:latin typeface="Calibri" panose="020F0502020204030204" pitchFamily="34" charset="0"/>
                <a:cs typeface="Calibri" panose="020F0502020204030204" pitchFamily="34" charset="0"/>
              </a:rPr>
              <a:t>é</a:t>
            </a:r>
            <a:r>
              <a:rPr lang="en-US" dirty="0">
                <a:latin typeface="Calibri" panose="020F0502020204030204" pitchFamily="34" charset="0"/>
                <a:cs typeface="Calibri" panose="020F0502020204030204" pitchFamily="34" charset="0"/>
              </a:rPr>
              <a:t>trable et auto régulé</a:t>
            </a:r>
            <a:r>
              <a:rPr lang="fr-FR" dirty="0">
                <a:latin typeface="Calibri" panose="020F0502020204030204" pitchFamily="34" charset="0"/>
                <a:cs typeface="Calibri" panose="020F0502020204030204" pitchFamily="34" charset="0"/>
              </a:rPr>
              <a:t>. </a:t>
            </a:r>
          </a:p>
          <a:p>
            <a:endParaRPr lang="fr-FR" dirty="0">
              <a:latin typeface="Calibri" panose="020F0502020204030204" pitchFamily="34" charset="0"/>
              <a:cs typeface="Calibri" panose="020F0502020204030204" pitchFamily="34" charset="0"/>
            </a:endParaRPr>
          </a:p>
          <a:p>
            <a:r>
              <a:rPr lang="fr-FR" dirty="0">
                <a:solidFill>
                  <a:srgbClr val="000000"/>
                </a:solidFill>
                <a:latin typeface="Calibri" panose="020F0502020204030204" pitchFamily="34" charset="0"/>
                <a:cs typeface="Calibri" panose="020F0502020204030204" pitchFamily="34" charset="0"/>
              </a:rPr>
              <a:t>3 matières scientifiques : </a:t>
            </a:r>
          </a:p>
          <a:p>
            <a:pPr lvl="1"/>
            <a:r>
              <a:rPr lang="fr-FR" sz="2800" dirty="0">
                <a:solidFill>
                  <a:srgbClr val="000000"/>
                </a:solidFill>
                <a:latin typeface="Calibri" panose="020F0502020204030204" pitchFamily="34" charset="0"/>
                <a:cs typeface="Calibri" panose="020F0502020204030204" pitchFamily="34" charset="0"/>
              </a:rPr>
              <a:t>Électronique</a:t>
            </a:r>
          </a:p>
          <a:p>
            <a:pPr lvl="1"/>
            <a:r>
              <a:rPr lang="fr-FR" sz="2800" dirty="0">
                <a:solidFill>
                  <a:srgbClr val="000000"/>
                </a:solidFill>
                <a:latin typeface="Calibri" panose="020F0502020204030204" pitchFamily="34" charset="0"/>
                <a:cs typeface="Calibri" panose="020F0502020204030204" pitchFamily="34" charset="0"/>
              </a:rPr>
              <a:t>Automatique</a:t>
            </a:r>
          </a:p>
          <a:p>
            <a:pPr lvl="1"/>
            <a:r>
              <a:rPr lang="fr-FR" sz="2800" dirty="0">
                <a:solidFill>
                  <a:srgbClr val="000000"/>
                </a:solidFill>
                <a:latin typeface="Calibri" panose="020F0502020204030204" pitchFamily="34" charset="0"/>
                <a:cs typeface="Calibri" panose="020F0502020204030204" pitchFamily="34" charset="0"/>
              </a:rPr>
              <a:t>Thermodynamique </a:t>
            </a:r>
          </a:p>
          <a:p>
            <a:endParaRPr lang="fr-FR" dirty="0">
              <a:solidFill>
                <a:srgbClr val="000000"/>
              </a:solidFill>
              <a:latin typeface="Calibri" panose="020F0502020204030204" pitchFamily="34" charset="0"/>
              <a:cs typeface="Calibri" panose="020F0502020204030204" pitchFamily="34" charset="0"/>
            </a:endParaRPr>
          </a:p>
          <a:p>
            <a:r>
              <a:rPr lang="fr-FR" dirty="0">
                <a:solidFill>
                  <a:srgbClr val="000000"/>
                </a:solidFill>
                <a:latin typeface="Calibri" panose="020F0502020204030204" pitchFamily="34" charset="0"/>
                <a:cs typeface="Calibri" panose="020F0502020204030204" pitchFamily="34" charset="0"/>
              </a:rPr>
              <a:t>1 matière technique : </a:t>
            </a:r>
          </a:p>
          <a:p>
            <a:pPr lvl="1"/>
            <a:r>
              <a:rPr lang="fr-FR" sz="2800" dirty="0">
                <a:solidFill>
                  <a:srgbClr val="000000"/>
                </a:solidFill>
                <a:latin typeface="Calibri" panose="020F0502020204030204" pitchFamily="34" charset="0"/>
                <a:cs typeface="Calibri" panose="020F0502020204030204" pitchFamily="34" charset="0"/>
              </a:rPr>
              <a:t>Programmation orientée objet</a:t>
            </a:r>
          </a:p>
          <a:p>
            <a:endParaRPr lang="fr-FR" dirty="0">
              <a:latin typeface="Calibri" panose="020F0502020204030204" pitchFamily="34" charset="0"/>
              <a:cs typeface="Calibri" panose="020F0502020204030204" pitchFamily="34" charset="0"/>
            </a:endParaRPr>
          </a:p>
          <a:p>
            <a:r>
              <a:rPr lang="fr-FR" dirty="0">
                <a:latin typeface="Calibri" panose="020F0502020204030204" pitchFamily="34" charset="0"/>
                <a:cs typeface="Calibri" panose="020F0502020204030204" pitchFamily="34" charset="0"/>
              </a:rPr>
              <a:t>Composants et languages de programmation utilisés : </a:t>
            </a:r>
          </a:p>
          <a:p>
            <a:endParaRPr lang="fr-FR" dirty="0">
              <a:latin typeface="Calibri" panose="020F0502020204030204" pitchFamily="34" charset="0"/>
              <a:cs typeface="Calibri" panose="020F0502020204030204" pitchFamily="34" charset="0"/>
            </a:endParaRPr>
          </a:p>
          <a:p>
            <a:endParaRPr lang="fr-FR" dirty="0"/>
          </a:p>
          <a:p>
            <a:endParaRPr lang="fr-FR" dirty="0"/>
          </a:p>
          <a:p>
            <a:endParaRPr lang="fr-FR" dirty="0"/>
          </a:p>
          <a:p>
            <a:endParaRPr lang="fr-FR" dirty="0"/>
          </a:p>
          <a:p>
            <a:endParaRPr lang="fr-FR" dirty="0"/>
          </a:p>
          <a:p>
            <a:r>
              <a:rPr lang="fr-FR" dirty="0"/>
              <a:t>        Thermistance               </a:t>
            </a:r>
            <a:r>
              <a:rPr lang="fr-FR" dirty="0">
                <a:latin typeface="Calibri" panose="020F0502020204030204" pitchFamily="34" charset="0"/>
                <a:cs typeface="Calibri" panose="020F0502020204030204" pitchFamily="34" charset="0"/>
              </a:rPr>
              <a:t>Capteurs DHT11 et DHT22          </a:t>
            </a:r>
            <a:r>
              <a:rPr lang="fr-FR" dirty="0"/>
              <a:t>Carte Arduino            </a:t>
            </a:r>
            <a:r>
              <a:rPr lang="fr-FR" dirty="0">
                <a:latin typeface="Calibri" panose="020F0502020204030204" pitchFamily="34" charset="0"/>
                <a:cs typeface="Calibri" panose="020F0502020204030204" pitchFamily="34" charset="0"/>
              </a:rPr>
              <a:t>Mini frigo USB</a:t>
            </a:r>
          </a:p>
          <a:p>
            <a:endParaRPr lang="fr-FR" dirty="0"/>
          </a:p>
          <a:p>
            <a:endParaRPr lang="fr-FR" dirty="0">
              <a:latin typeface="Calibri" panose="020F0502020204030204" pitchFamily="34" charset="0"/>
              <a:cs typeface="Calibri" panose="020F0502020204030204" pitchFamily="34" charset="0"/>
            </a:endParaRPr>
          </a:p>
          <a:p>
            <a:endParaRPr lang="fr-FR" dirty="0"/>
          </a:p>
          <a:p>
            <a:endParaRPr lang="fr-FR" dirty="0"/>
          </a:p>
          <a:p>
            <a:endParaRPr lang="fr-FR" dirty="0"/>
          </a:p>
          <a:p>
            <a:endParaRPr lang="fr-FR" dirty="0"/>
          </a:p>
          <a:p>
            <a:r>
              <a:rPr lang="fr-FR" dirty="0"/>
              <a:t>      Transistor MOSFET       Module  à effet Peltier     Programmation Java             Intellij  </a:t>
            </a:r>
          </a:p>
          <a:p>
            <a:endParaRPr lang="en-US" dirty="0"/>
          </a:p>
        </p:txBody>
      </p:sp>
      <p:sp>
        <p:nvSpPr>
          <p:cNvPr id="17" name="Text Placeholder 16">
            <a:extLst>
              <a:ext uri="{FF2B5EF4-FFF2-40B4-BE49-F238E27FC236}">
                <a16:creationId xmlns:a16="http://schemas.microsoft.com/office/drawing/2014/main" id="{F5B690EF-7A13-B94A-A8F7-45215D88B865}"/>
              </a:ext>
            </a:extLst>
          </p:cNvPr>
          <p:cNvSpPr>
            <a:spLocks noGrp="1"/>
          </p:cNvSpPr>
          <p:nvPr>
            <p:ph type="body" sz="quarter" idx="33"/>
          </p:nvPr>
        </p:nvSpPr>
        <p:spPr>
          <a:xfrm>
            <a:off x="-1" y="23411038"/>
            <a:ext cx="15484487" cy="3702458"/>
          </a:xfrm>
          <a:solidFill>
            <a:schemeClr val="accent4">
              <a:lumMod val="20000"/>
              <a:lumOff val="80000"/>
            </a:schemeClr>
          </a:solidFill>
        </p:spPr>
        <p:txBody>
          <a:bodyPr/>
          <a:lstStyle/>
          <a:p>
            <a:endParaRPr lang="fr-FR" dirty="0">
              <a:solidFill>
                <a:srgbClr val="373A3C"/>
              </a:solidFill>
              <a:latin typeface="Calibri" panose="020F0502020204030204" pitchFamily="34" charset="0"/>
              <a:ea typeface="Times New Roman" panose="02020603050405020304" pitchFamily="18" charset="0"/>
              <a:cs typeface="Calibri" panose="020F0502020204030204" pitchFamily="34" charset="0"/>
            </a:endParaRPr>
          </a:p>
          <a:p>
            <a:pPr marL="285750" indent="-285750">
              <a:buFontTx/>
              <a:buChar char="-"/>
            </a:pPr>
            <a:r>
              <a:rPr lang="fr-FR" dirty="0">
                <a:solidFill>
                  <a:srgbClr val="373A3C"/>
                </a:solidFill>
                <a:effectLst/>
                <a:latin typeface="Calibri" panose="020F0502020204030204" pitchFamily="34" charset="0"/>
                <a:ea typeface="Times New Roman" panose="02020603050405020304" pitchFamily="18" charset="0"/>
                <a:cs typeface="Calibri" panose="020F0502020204030204" pitchFamily="34" charset="0"/>
              </a:rPr>
              <a:t>Suivi de la température à l'intérieur du frigo en temps réel</a:t>
            </a:r>
          </a:p>
          <a:p>
            <a:endParaRPr lang="fr-FR" dirty="0">
              <a:solidFill>
                <a:srgbClr val="373A3C"/>
              </a:solidFill>
              <a:effectLst/>
              <a:latin typeface="Calibri" panose="020F0502020204030204" pitchFamily="34" charset="0"/>
              <a:ea typeface="Times New Roman" panose="02020603050405020304" pitchFamily="18" charset="0"/>
              <a:cs typeface="Calibri" panose="020F0502020204030204" pitchFamily="34" charset="0"/>
            </a:endParaRPr>
          </a:p>
          <a:p>
            <a:pPr marL="457200" indent="-457200">
              <a:buFontTx/>
              <a:buChar char="-"/>
            </a:pPr>
            <a:r>
              <a:rPr lang="fr-FR" dirty="0">
                <a:solidFill>
                  <a:srgbClr val="373A3C"/>
                </a:solidFill>
                <a:effectLst/>
                <a:latin typeface="Calibri" panose="020F0502020204030204" pitchFamily="34" charset="0"/>
                <a:ea typeface="Times New Roman" panose="02020603050405020304" pitchFamily="18" charset="0"/>
                <a:cs typeface="Calibri" panose="020F0502020204030204" pitchFamily="34" charset="0"/>
              </a:rPr>
              <a:t>Possibilité de définir une température de consigne (de fonctionnement du frigo - 18°C maintenu)</a:t>
            </a:r>
          </a:p>
          <a:p>
            <a:endParaRPr lang="fr-FR" dirty="0">
              <a:solidFill>
                <a:srgbClr val="373A3C"/>
              </a:solidFill>
              <a:latin typeface="Calibri" panose="020F0502020204030204" pitchFamily="34" charset="0"/>
              <a:ea typeface="Times New Roman" panose="02020603050405020304" pitchFamily="18" charset="0"/>
              <a:cs typeface="Calibri" panose="020F0502020204030204" pitchFamily="34" charset="0"/>
            </a:endParaRPr>
          </a:p>
          <a:p>
            <a:pPr marL="457200" indent="-457200">
              <a:buFontTx/>
              <a:buChar char="-"/>
            </a:pPr>
            <a:r>
              <a:rPr lang="fr-FR" dirty="0">
                <a:solidFill>
                  <a:srgbClr val="373A3C"/>
                </a:solidFill>
                <a:effectLst/>
                <a:latin typeface="Calibri" panose="020F0502020204030204" pitchFamily="34" charset="0"/>
                <a:ea typeface="Times New Roman" panose="02020603050405020304" pitchFamily="18" charset="0"/>
                <a:cs typeface="Calibri" panose="020F0502020204030204" pitchFamily="34" charset="0"/>
              </a:rPr>
              <a:t>Alerter lorsqu'il y risque de condensation dans le frigo</a:t>
            </a:r>
          </a:p>
          <a:p>
            <a:pPr marL="457200" indent="-457200">
              <a:buFontTx/>
              <a:buChar char="-"/>
            </a:pPr>
            <a:endParaRPr lang="fr-FR" dirty="0">
              <a:solidFill>
                <a:srgbClr val="373A3C"/>
              </a:solidFill>
              <a:latin typeface="Calibri" panose="020F0502020204030204" pitchFamily="34" charset="0"/>
              <a:cs typeface="Calibri" panose="020F0502020204030204" pitchFamily="34" charset="0"/>
            </a:endParaRPr>
          </a:p>
          <a:p>
            <a:endParaRPr lang="fr-FR" dirty="0">
              <a:solidFill>
                <a:srgbClr val="373A3C"/>
              </a:solidFill>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18" name="Text Placeholder 17">
            <a:extLst>
              <a:ext uri="{FF2B5EF4-FFF2-40B4-BE49-F238E27FC236}">
                <a16:creationId xmlns:a16="http://schemas.microsoft.com/office/drawing/2014/main" id="{35FDEEF0-C191-8646-8DA0-C39A1724ED21}"/>
              </a:ext>
            </a:extLst>
          </p:cNvPr>
          <p:cNvSpPr>
            <a:spLocks noGrp="1"/>
          </p:cNvSpPr>
          <p:nvPr>
            <p:ph type="body" sz="quarter" idx="34"/>
          </p:nvPr>
        </p:nvSpPr>
        <p:spPr>
          <a:xfrm>
            <a:off x="-147043" y="29493962"/>
            <a:ext cx="15312732" cy="13309802"/>
          </a:xfrm>
          <a:solidFill>
            <a:schemeClr val="accent4">
              <a:lumMod val="20000"/>
              <a:lumOff val="80000"/>
            </a:schemeClr>
          </a:solidFill>
        </p:spPr>
        <p:txBody>
          <a:bodyPr/>
          <a:lstStyle/>
          <a:p>
            <a:pPr marL="457200" indent="-457200" algn="just" fontAlgn="ctr">
              <a:buFont typeface="Arial" panose="020B0604020202020204" pitchFamily="34" charset="0"/>
              <a:buChar char="•"/>
            </a:pPr>
            <a:r>
              <a:rPr lang="fr-FR" dirty="0">
                <a:latin typeface="Calibri" panose="020F0502020204030204" pitchFamily="34" charset="0"/>
                <a:cs typeface="Calibri" panose="020F0502020204030204" pitchFamily="34" charset="0"/>
              </a:rPr>
              <a:t>Mise en place d’un système d’asservissement et de régulation :</a:t>
            </a:r>
          </a:p>
          <a:p>
            <a:pPr marL="457200" indent="-457200" algn="just" fontAlgn="ctr">
              <a:buFont typeface="Arial" panose="020B0604020202020204" pitchFamily="34" charset="0"/>
              <a:buChar char="•"/>
            </a:pPr>
            <a:endParaRPr lang="fr-FR" dirty="0">
              <a:latin typeface="Calibri" panose="020F0502020204030204" pitchFamily="34" charset="0"/>
              <a:cs typeface="Calibri" panose="020F0502020204030204" pitchFamily="34" charset="0"/>
            </a:endParaRPr>
          </a:p>
          <a:p>
            <a:pPr marL="457200" indent="-457200" algn="just" fontAlgn="ctr">
              <a:buFont typeface="Arial" panose="020B0604020202020204" pitchFamily="34" charset="0"/>
              <a:buChar char="•"/>
            </a:pPr>
            <a:endParaRPr lang="fr-FR" dirty="0">
              <a:latin typeface="Calibri" panose="020F0502020204030204" pitchFamily="34" charset="0"/>
              <a:cs typeface="Calibri" panose="020F0502020204030204" pitchFamily="34" charset="0"/>
            </a:endParaRPr>
          </a:p>
          <a:p>
            <a:pPr marL="457200" indent="-457200" algn="just" fontAlgn="ctr">
              <a:buFont typeface="Arial" panose="020B0604020202020204" pitchFamily="34" charset="0"/>
              <a:buChar char="•"/>
            </a:pPr>
            <a:endParaRPr lang="fr-FR" dirty="0">
              <a:solidFill>
                <a:schemeClr val="tx1"/>
              </a:solidFill>
              <a:latin typeface="Calibri" panose="020F0502020204030204" pitchFamily="34" charset="0"/>
              <a:cs typeface="Calibri" panose="020F0502020204030204" pitchFamily="34" charset="0"/>
            </a:endParaRPr>
          </a:p>
          <a:p>
            <a:pPr marL="457200" indent="-457200" algn="just" fontAlgn="ctr">
              <a:buFont typeface="Arial" panose="020B0604020202020204" pitchFamily="34" charset="0"/>
              <a:buChar char="•"/>
            </a:pPr>
            <a:endParaRPr lang="fr-FR" dirty="0">
              <a:latin typeface="Calibri" panose="020F0502020204030204" pitchFamily="34" charset="0"/>
              <a:cs typeface="Calibri" panose="020F0502020204030204" pitchFamily="34" charset="0"/>
            </a:endParaRPr>
          </a:p>
          <a:p>
            <a:pPr marL="457200" indent="-457200" algn="just" fontAlgn="ctr">
              <a:buFont typeface="Arial" panose="020B0604020202020204" pitchFamily="34" charset="0"/>
              <a:buChar char="•"/>
            </a:pPr>
            <a:endParaRPr lang="fr-FR" dirty="0">
              <a:solidFill>
                <a:schemeClr val="tx1"/>
              </a:solidFill>
              <a:latin typeface="Calibri" panose="020F0502020204030204" pitchFamily="34" charset="0"/>
              <a:cs typeface="Calibri" panose="020F0502020204030204" pitchFamily="34" charset="0"/>
            </a:endParaRPr>
          </a:p>
          <a:p>
            <a:pPr marL="457200" indent="-457200" algn="just" fontAlgn="ctr">
              <a:buFont typeface="Arial" panose="020B0604020202020204" pitchFamily="34" charset="0"/>
              <a:buChar char="•"/>
            </a:pPr>
            <a:endParaRPr lang="fr-FR" dirty="0">
              <a:latin typeface="Calibri" panose="020F0502020204030204" pitchFamily="34" charset="0"/>
              <a:cs typeface="Calibri" panose="020F0502020204030204" pitchFamily="34" charset="0"/>
            </a:endParaRPr>
          </a:p>
          <a:p>
            <a:pPr marL="457200" indent="-457200" algn="just" fontAlgn="ctr">
              <a:buFont typeface="Arial" panose="020B0604020202020204" pitchFamily="34" charset="0"/>
              <a:buChar char="•"/>
            </a:pPr>
            <a:endParaRPr lang="fr-FR" dirty="0">
              <a:solidFill>
                <a:schemeClr val="tx1"/>
              </a:solidFill>
              <a:latin typeface="Calibri" panose="020F0502020204030204" pitchFamily="34" charset="0"/>
              <a:cs typeface="Calibri" panose="020F0502020204030204" pitchFamily="34" charset="0"/>
            </a:endParaRPr>
          </a:p>
          <a:p>
            <a:pPr marL="457200" indent="-457200" algn="just" fontAlgn="ctr">
              <a:buFont typeface="Arial" panose="020B0604020202020204" pitchFamily="34" charset="0"/>
              <a:buChar char="•"/>
            </a:pPr>
            <a:endParaRPr lang="fr-FR" dirty="0">
              <a:latin typeface="Calibri" panose="020F0502020204030204" pitchFamily="34" charset="0"/>
              <a:cs typeface="Calibri" panose="020F0502020204030204" pitchFamily="34" charset="0"/>
            </a:endParaRPr>
          </a:p>
          <a:p>
            <a:pPr algn="just" fontAlgn="ctr"/>
            <a:endParaRPr lang="fr-FR" dirty="0">
              <a:solidFill>
                <a:schemeClr val="tx1"/>
              </a:solidFill>
              <a:latin typeface="Calibri" panose="020F0502020204030204" pitchFamily="34" charset="0"/>
              <a:cs typeface="Calibri" panose="020F0502020204030204" pitchFamily="34" charset="0"/>
            </a:endParaRPr>
          </a:p>
          <a:p>
            <a:pPr marL="457200" indent="-457200" algn="just" fontAlgn="ctr">
              <a:buFont typeface="Arial" panose="020B0604020202020204" pitchFamily="34" charset="0"/>
              <a:buChar char="•"/>
            </a:pPr>
            <a:r>
              <a:rPr lang="fr-FR" sz="3200" dirty="0">
                <a:solidFill>
                  <a:schemeClr val="tx1"/>
                </a:solidFill>
              </a:rPr>
              <a:t> </a:t>
            </a:r>
            <a:r>
              <a:rPr lang="fr-FR" dirty="0">
                <a:solidFill>
                  <a:schemeClr val="tx1"/>
                </a:solidFill>
                <a:latin typeface="Calibri" panose="020F0502020204030204" pitchFamily="34" charset="0"/>
                <a:cs typeface="Calibri" panose="020F0502020204030204" pitchFamily="34" charset="0"/>
              </a:rPr>
              <a:t>Utilisation de la méthode de Ziegler Nichols :</a:t>
            </a:r>
          </a:p>
          <a:p>
            <a:pPr marL="457200" indent="-457200" algn="just" fontAlgn="ctr">
              <a:buFont typeface="Arial" panose="020B0604020202020204" pitchFamily="34" charset="0"/>
              <a:buChar char="•"/>
            </a:pPr>
            <a:endParaRPr lang="fr-FR" dirty="0">
              <a:solidFill>
                <a:schemeClr val="tx1"/>
              </a:solidFill>
              <a:latin typeface="Calibri" panose="020F0502020204030204" pitchFamily="34" charset="0"/>
              <a:cs typeface="Calibri" panose="020F0502020204030204" pitchFamily="34" charset="0"/>
            </a:endParaRPr>
          </a:p>
          <a:p>
            <a:pPr marL="457200" indent="-457200" algn="just" fontAlgn="ctr">
              <a:buFont typeface="Arial" panose="020B0604020202020204" pitchFamily="34" charset="0"/>
              <a:buChar char="•"/>
            </a:pPr>
            <a:endParaRPr lang="fr-FR" dirty="0">
              <a:solidFill>
                <a:schemeClr val="tx1"/>
              </a:solidFill>
              <a:latin typeface="Calibri" panose="020F0502020204030204" pitchFamily="34" charset="0"/>
              <a:cs typeface="Calibri" panose="020F0502020204030204" pitchFamily="34" charset="0"/>
            </a:endParaRPr>
          </a:p>
          <a:p>
            <a:pPr marL="457200" indent="-457200" algn="just" fontAlgn="ctr">
              <a:buFont typeface="Arial" panose="020B0604020202020204" pitchFamily="34" charset="0"/>
              <a:buChar char="•"/>
            </a:pPr>
            <a:endParaRPr lang="fr-FR" dirty="0">
              <a:latin typeface="Calibri" panose="020F0502020204030204" pitchFamily="34" charset="0"/>
              <a:cs typeface="Calibri" panose="020F0502020204030204" pitchFamily="34" charset="0"/>
            </a:endParaRPr>
          </a:p>
          <a:p>
            <a:pPr marL="457200" indent="-457200" algn="just" fontAlgn="ctr">
              <a:buFont typeface="Arial" panose="020B0604020202020204" pitchFamily="34" charset="0"/>
              <a:buChar char="•"/>
            </a:pPr>
            <a:endParaRPr lang="fr-FR" dirty="0">
              <a:solidFill>
                <a:schemeClr val="tx1"/>
              </a:solidFill>
              <a:latin typeface="Calibri" panose="020F0502020204030204" pitchFamily="34" charset="0"/>
              <a:cs typeface="Calibri" panose="020F0502020204030204" pitchFamily="34" charset="0"/>
            </a:endParaRPr>
          </a:p>
          <a:p>
            <a:pPr marL="457200" indent="-457200" algn="just" fontAlgn="ctr">
              <a:buFont typeface="Arial" panose="020B0604020202020204" pitchFamily="34" charset="0"/>
              <a:buChar char="•"/>
            </a:pPr>
            <a:endParaRPr lang="fr-FR" dirty="0">
              <a:latin typeface="Calibri" panose="020F0502020204030204" pitchFamily="34" charset="0"/>
              <a:cs typeface="Calibri" panose="020F0502020204030204" pitchFamily="34" charset="0"/>
            </a:endParaRPr>
          </a:p>
          <a:p>
            <a:pPr marL="457200" indent="-457200" algn="just" fontAlgn="ctr">
              <a:buFont typeface="Arial" panose="020B0604020202020204" pitchFamily="34" charset="0"/>
              <a:buChar char="•"/>
            </a:pPr>
            <a:endParaRPr lang="fr-FR" dirty="0">
              <a:solidFill>
                <a:schemeClr val="tx1"/>
              </a:solidFill>
              <a:latin typeface="Calibri" panose="020F0502020204030204" pitchFamily="34" charset="0"/>
              <a:cs typeface="Calibri" panose="020F0502020204030204" pitchFamily="34" charset="0"/>
            </a:endParaRPr>
          </a:p>
          <a:p>
            <a:pPr algn="just" fontAlgn="ctr"/>
            <a:endParaRPr lang="fr-FR" dirty="0">
              <a:solidFill>
                <a:schemeClr val="tx1"/>
              </a:solidFill>
              <a:latin typeface="Calibri" panose="020F0502020204030204" pitchFamily="34" charset="0"/>
              <a:cs typeface="Calibri" panose="020F0502020204030204" pitchFamily="34" charset="0"/>
            </a:endParaRPr>
          </a:p>
          <a:p>
            <a:pPr marL="457200" indent="-457200" algn="just" fontAlgn="ctr">
              <a:buFont typeface="Arial" panose="020B0604020202020204" pitchFamily="34" charset="0"/>
              <a:buChar char="•"/>
            </a:pPr>
            <a:r>
              <a:rPr lang="fr-FR" dirty="0">
                <a:solidFill>
                  <a:schemeClr val="tx1"/>
                </a:solidFill>
                <a:latin typeface="Calibri" panose="020F0502020204030204" pitchFamily="34" charset="0"/>
                <a:cs typeface="Calibri" panose="020F0502020204030204" pitchFamily="34" charset="0"/>
              </a:rPr>
              <a:t>Utilisation des </a:t>
            </a:r>
            <a:r>
              <a:rPr lang="fr-FR" dirty="0">
                <a:solidFill>
                  <a:srgbClr val="373A3C"/>
                </a:solidFill>
                <a:latin typeface="Calibri" panose="020F0502020204030204" pitchFamily="34" charset="0"/>
                <a:cs typeface="Calibri" panose="020F0502020204030204" pitchFamily="34" charset="0"/>
              </a:rPr>
              <a:t>équations</a:t>
            </a:r>
            <a:r>
              <a:rPr lang="fr-FR" b="0" i="0" dirty="0">
                <a:solidFill>
                  <a:srgbClr val="373A3C"/>
                </a:solidFill>
                <a:effectLst/>
                <a:latin typeface="Calibri" panose="020F0502020204030204" pitchFamily="34" charset="0"/>
                <a:cs typeface="Calibri" panose="020F0502020204030204" pitchFamily="34" charset="0"/>
              </a:rPr>
              <a:t> différentielles à  fonction de transfert (formalisme de la transformation de Laplace)</a:t>
            </a:r>
          </a:p>
          <a:p>
            <a:pPr marL="457200" indent="-457200" algn="just" fontAlgn="ctr">
              <a:buFont typeface="Arial" panose="020B0604020202020204" pitchFamily="34" charset="0"/>
              <a:buChar char="•"/>
            </a:pPr>
            <a:r>
              <a:rPr lang="fr-FR" b="0" i="0" dirty="0">
                <a:solidFill>
                  <a:srgbClr val="000000"/>
                </a:solidFill>
                <a:effectLst/>
                <a:latin typeface="-apple-system"/>
              </a:rPr>
              <a:t>Utilise une base de thermodynamique pour faire la modélisation (loi de Newton) :</a:t>
            </a:r>
          </a:p>
          <a:p>
            <a:pPr algn="just" fontAlgn="ctr"/>
            <a:r>
              <a:rPr lang="fr-FR" dirty="0">
                <a:solidFill>
                  <a:srgbClr val="000000"/>
                </a:solidFill>
                <a:latin typeface="-apple-system"/>
              </a:rPr>
              <a:t>       </a:t>
            </a:r>
            <a:r>
              <a:rPr lang="fr-FR" b="0" i="0" dirty="0">
                <a:solidFill>
                  <a:srgbClr val="000000"/>
                </a:solidFill>
                <a:effectLst/>
                <a:latin typeface="-apple-system"/>
              </a:rPr>
              <a:t> dT/dt = h*(Ta - T) </a:t>
            </a:r>
            <a:endParaRPr lang="fr-FR" dirty="0">
              <a:solidFill>
                <a:schemeClr val="tx1"/>
              </a:solidFill>
              <a:latin typeface="Calibri" panose="020F0502020204030204" pitchFamily="34" charset="0"/>
              <a:cs typeface="Calibri" panose="020F0502020204030204" pitchFamily="34" charset="0"/>
            </a:endParaRPr>
          </a:p>
          <a:p>
            <a:pPr marL="457200" indent="-457200" algn="just" fontAlgn="ctr">
              <a:buFont typeface="Arial" panose="020B0604020202020204" pitchFamily="34" charset="0"/>
              <a:buChar char="•"/>
            </a:pPr>
            <a:r>
              <a:rPr lang="fr-FR" dirty="0">
                <a:latin typeface="Calibri" panose="020F0502020204030204" pitchFamily="34" charset="0"/>
                <a:cs typeface="Calibri" panose="020F0502020204030204" pitchFamily="34" charset="0"/>
              </a:rPr>
              <a:t>Utilisation de Scilab afin de démontrer par les graphs la régulation et le maintien de la température qui est fait par le composant à effet Peltier.</a:t>
            </a:r>
          </a:p>
          <a:p>
            <a:pPr algn="just" fontAlgn="ctr"/>
            <a:endParaRPr lang="en-US" dirty="0"/>
          </a:p>
        </p:txBody>
      </p:sp>
      <p:pic>
        <p:nvPicPr>
          <p:cNvPr id="22" name="Image 21">
            <a:extLst>
              <a:ext uri="{FF2B5EF4-FFF2-40B4-BE49-F238E27FC236}">
                <a16:creationId xmlns:a16="http://schemas.microsoft.com/office/drawing/2014/main" id="{E7F5CB95-D2E9-45E4-9C81-83B2640DDAE7}"/>
              </a:ext>
            </a:extLst>
          </p:cNvPr>
          <p:cNvPicPr>
            <a:picLocks noChangeAspect="1"/>
          </p:cNvPicPr>
          <p:nvPr/>
        </p:nvPicPr>
        <p:blipFill>
          <a:blip r:embed="rId2"/>
          <a:stretch>
            <a:fillRect/>
          </a:stretch>
        </p:blipFill>
        <p:spPr>
          <a:xfrm>
            <a:off x="9030456" y="13892444"/>
            <a:ext cx="2129354" cy="2129354"/>
          </a:xfrm>
          <a:prstGeom prst="rect">
            <a:avLst/>
          </a:prstGeom>
        </p:spPr>
      </p:pic>
      <p:pic>
        <p:nvPicPr>
          <p:cNvPr id="24" name="Image 23">
            <a:extLst>
              <a:ext uri="{FF2B5EF4-FFF2-40B4-BE49-F238E27FC236}">
                <a16:creationId xmlns:a16="http://schemas.microsoft.com/office/drawing/2014/main" id="{E5A98FB2-3D1E-49B6-8377-F917DED38137}"/>
              </a:ext>
            </a:extLst>
          </p:cNvPr>
          <p:cNvPicPr>
            <a:picLocks noChangeAspect="1"/>
          </p:cNvPicPr>
          <p:nvPr/>
        </p:nvPicPr>
        <p:blipFill>
          <a:blip r:embed="rId3"/>
          <a:stretch>
            <a:fillRect/>
          </a:stretch>
        </p:blipFill>
        <p:spPr>
          <a:xfrm>
            <a:off x="12575565" y="13874585"/>
            <a:ext cx="2129355" cy="2129355"/>
          </a:xfrm>
          <a:prstGeom prst="rect">
            <a:avLst/>
          </a:prstGeom>
        </p:spPr>
      </p:pic>
      <p:pic>
        <p:nvPicPr>
          <p:cNvPr id="26" name="Image 25">
            <a:extLst>
              <a:ext uri="{FF2B5EF4-FFF2-40B4-BE49-F238E27FC236}">
                <a16:creationId xmlns:a16="http://schemas.microsoft.com/office/drawing/2014/main" id="{5FE997CC-BFA8-4018-8B60-A0FF26E9906D}"/>
              </a:ext>
            </a:extLst>
          </p:cNvPr>
          <p:cNvPicPr>
            <a:picLocks noChangeAspect="1"/>
          </p:cNvPicPr>
          <p:nvPr/>
        </p:nvPicPr>
        <p:blipFill>
          <a:blip r:embed="rId4"/>
          <a:stretch>
            <a:fillRect/>
          </a:stretch>
        </p:blipFill>
        <p:spPr>
          <a:xfrm>
            <a:off x="4984255" y="13930378"/>
            <a:ext cx="2811909" cy="2091420"/>
          </a:xfrm>
          <a:prstGeom prst="rect">
            <a:avLst/>
          </a:prstGeom>
        </p:spPr>
      </p:pic>
      <p:pic>
        <p:nvPicPr>
          <p:cNvPr id="28" name="Image 27">
            <a:extLst>
              <a:ext uri="{FF2B5EF4-FFF2-40B4-BE49-F238E27FC236}">
                <a16:creationId xmlns:a16="http://schemas.microsoft.com/office/drawing/2014/main" id="{E71563BC-238D-436F-A41C-70039B558094}"/>
              </a:ext>
            </a:extLst>
          </p:cNvPr>
          <p:cNvPicPr>
            <a:picLocks noChangeAspect="1"/>
          </p:cNvPicPr>
          <p:nvPr/>
        </p:nvPicPr>
        <p:blipFill>
          <a:blip r:embed="rId5"/>
          <a:stretch>
            <a:fillRect/>
          </a:stretch>
        </p:blipFill>
        <p:spPr>
          <a:xfrm>
            <a:off x="1198445" y="17318420"/>
            <a:ext cx="2357962" cy="2357962"/>
          </a:xfrm>
          <a:prstGeom prst="rect">
            <a:avLst/>
          </a:prstGeom>
          <a:solidFill>
            <a:schemeClr val="accent5">
              <a:lumMod val="60000"/>
              <a:lumOff val="40000"/>
            </a:schemeClr>
          </a:solidFill>
        </p:spPr>
      </p:pic>
      <p:pic>
        <p:nvPicPr>
          <p:cNvPr id="30" name="Image 29">
            <a:extLst>
              <a:ext uri="{FF2B5EF4-FFF2-40B4-BE49-F238E27FC236}">
                <a16:creationId xmlns:a16="http://schemas.microsoft.com/office/drawing/2014/main" id="{55863DE6-3D81-4E09-8421-9DBCF11E8D94}"/>
              </a:ext>
            </a:extLst>
          </p:cNvPr>
          <p:cNvPicPr>
            <a:picLocks noChangeAspect="1"/>
          </p:cNvPicPr>
          <p:nvPr/>
        </p:nvPicPr>
        <p:blipFill>
          <a:blip r:embed="rId6"/>
          <a:stretch>
            <a:fillRect/>
          </a:stretch>
        </p:blipFill>
        <p:spPr>
          <a:xfrm>
            <a:off x="887720" y="13930378"/>
            <a:ext cx="3165393" cy="2091420"/>
          </a:xfrm>
          <a:prstGeom prst="rect">
            <a:avLst/>
          </a:prstGeom>
        </p:spPr>
      </p:pic>
      <p:sp>
        <p:nvSpPr>
          <p:cNvPr id="43" name="ZoneTexte 42">
            <a:extLst>
              <a:ext uri="{FF2B5EF4-FFF2-40B4-BE49-F238E27FC236}">
                <a16:creationId xmlns:a16="http://schemas.microsoft.com/office/drawing/2014/main" id="{508A98B9-0A3E-4487-B8A7-F9B83FA88CA9}"/>
              </a:ext>
            </a:extLst>
          </p:cNvPr>
          <p:cNvSpPr txBox="1"/>
          <p:nvPr/>
        </p:nvSpPr>
        <p:spPr>
          <a:xfrm>
            <a:off x="4979223" y="35342350"/>
            <a:ext cx="28315920" cy="1063496"/>
          </a:xfrm>
          <a:prstGeom prst="rect">
            <a:avLst/>
          </a:prstGeom>
          <a:noFill/>
        </p:spPr>
        <p:txBody>
          <a:bodyPr wrap="square">
            <a:spAutoFit/>
          </a:bodyPr>
          <a:lstStyle/>
          <a:p>
            <a:endParaRPr lang="fr-FR" dirty="0"/>
          </a:p>
        </p:txBody>
      </p:sp>
      <p:pic>
        <p:nvPicPr>
          <p:cNvPr id="45" name="Image 44">
            <a:extLst>
              <a:ext uri="{FF2B5EF4-FFF2-40B4-BE49-F238E27FC236}">
                <a16:creationId xmlns:a16="http://schemas.microsoft.com/office/drawing/2014/main" id="{C8A2A301-DD3F-463A-B5B9-0F38DA751873}"/>
              </a:ext>
            </a:extLst>
          </p:cNvPr>
          <p:cNvPicPr>
            <a:picLocks noChangeAspect="1"/>
          </p:cNvPicPr>
          <p:nvPr/>
        </p:nvPicPr>
        <p:blipFill>
          <a:blip r:embed="rId7"/>
          <a:stretch>
            <a:fillRect/>
          </a:stretch>
        </p:blipFill>
        <p:spPr>
          <a:xfrm>
            <a:off x="4724176" y="17318420"/>
            <a:ext cx="3223073" cy="2294702"/>
          </a:xfrm>
          <a:prstGeom prst="rect">
            <a:avLst/>
          </a:prstGeom>
        </p:spPr>
      </p:pic>
      <p:pic>
        <p:nvPicPr>
          <p:cNvPr id="50" name="Image 49">
            <a:extLst>
              <a:ext uri="{FF2B5EF4-FFF2-40B4-BE49-F238E27FC236}">
                <a16:creationId xmlns:a16="http://schemas.microsoft.com/office/drawing/2014/main" id="{200C6F4C-A50E-47EA-8BD8-CF2BCFD866DE}"/>
              </a:ext>
            </a:extLst>
          </p:cNvPr>
          <p:cNvPicPr>
            <a:picLocks noChangeAspect="1"/>
          </p:cNvPicPr>
          <p:nvPr/>
        </p:nvPicPr>
        <p:blipFill>
          <a:blip r:embed="rId8"/>
          <a:stretch>
            <a:fillRect/>
          </a:stretch>
        </p:blipFill>
        <p:spPr>
          <a:xfrm>
            <a:off x="276949" y="177462"/>
            <a:ext cx="3279458" cy="2832011"/>
          </a:xfrm>
          <a:prstGeom prst="rect">
            <a:avLst/>
          </a:prstGeom>
          <a:ln>
            <a:noFill/>
          </a:ln>
          <a:effectLst>
            <a:softEdge rad="112500"/>
          </a:effectLst>
        </p:spPr>
      </p:pic>
      <p:pic>
        <p:nvPicPr>
          <p:cNvPr id="54" name="Image 53">
            <a:extLst>
              <a:ext uri="{FF2B5EF4-FFF2-40B4-BE49-F238E27FC236}">
                <a16:creationId xmlns:a16="http://schemas.microsoft.com/office/drawing/2014/main" id="{ECFDDAC2-D2FC-4B56-94D9-501124806A6D}"/>
              </a:ext>
            </a:extLst>
          </p:cNvPr>
          <p:cNvPicPr>
            <a:picLocks noChangeAspect="1"/>
          </p:cNvPicPr>
          <p:nvPr/>
        </p:nvPicPr>
        <p:blipFill>
          <a:blip r:embed="rId9"/>
          <a:stretch>
            <a:fillRect/>
          </a:stretch>
        </p:blipFill>
        <p:spPr>
          <a:xfrm>
            <a:off x="26289953" y="248437"/>
            <a:ext cx="3650615" cy="2607582"/>
          </a:xfrm>
          <a:prstGeom prst="rect">
            <a:avLst/>
          </a:prstGeom>
          <a:ln>
            <a:noFill/>
          </a:ln>
          <a:effectLst>
            <a:softEdge rad="112500"/>
          </a:effectLst>
        </p:spPr>
      </p:pic>
      <p:pic>
        <p:nvPicPr>
          <p:cNvPr id="56" name="Image 55">
            <a:extLst>
              <a:ext uri="{FF2B5EF4-FFF2-40B4-BE49-F238E27FC236}">
                <a16:creationId xmlns:a16="http://schemas.microsoft.com/office/drawing/2014/main" id="{0A78A2DC-1446-4A49-91BE-FFB02EA29DA7}"/>
              </a:ext>
            </a:extLst>
          </p:cNvPr>
          <p:cNvPicPr>
            <a:picLocks noChangeAspect="1"/>
          </p:cNvPicPr>
          <p:nvPr/>
        </p:nvPicPr>
        <p:blipFill>
          <a:blip r:embed="rId10"/>
          <a:stretch>
            <a:fillRect/>
          </a:stretch>
        </p:blipFill>
        <p:spPr>
          <a:xfrm>
            <a:off x="15550403" y="17408045"/>
            <a:ext cx="7173560" cy="3075627"/>
          </a:xfrm>
          <a:prstGeom prst="rect">
            <a:avLst/>
          </a:prstGeom>
        </p:spPr>
      </p:pic>
      <p:pic>
        <p:nvPicPr>
          <p:cNvPr id="58" name="Image 57">
            <a:extLst>
              <a:ext uri="{FF2B5EF4-FFF2-40B4-BE49-F238E27FC236}">
                <a16:creationId xmlns:a16="http://schemas.microsoft.com/office/drawing/2014/main" id="{536322C8-59D8-4FD1-93BE-409C187927AB}"/>
              </a:ext>
            </a:extLst>
          </p:cNvPr>
          <p:cNvPicPr>
            <a:picLocks noChangeAspect="1"/>
          </p:cNvPicPr>
          <p:nvPr/>
        </p:nvPicPr>
        <p:blipFill>
          <a:blip r:embed="rId11"/>
          <a:stretch>
            <a:fillRect/>
          </a:stretch>
        </p:blipFill>
        <p:spPr>
          <a:xfrm>
            <a:off x="23335024" y="17505416"/>
            <a:ext cx="6410006" cy="3156785"/>
          </a:xfrm>
          <a:prstGeom prst="rect">
            <a:avLst/>
          </a:prstGeom>
        </p:spPr>
      </p:pic>
      <p:pic>
        <p:nvPicPr>
          <p:cNvPr id="60" name="Image 59">
            <a:extLst>
              <a:ext uri="{FF2B5EF4-FFF2-40B4-BE49-F238E27FC236}">
                <a16:creationId xmlns:a16="http://schemas.microsoft.com/office/drawing/2014/main" id="{7BABA918-A13C-42BD-9838-3A1FB8E56A2E}"/>
              </a:ext>
            </a:extLst>
          </p:cNvPr>
          <p:cNvPicPr>
            <a:picLocks noChangeAspect="1"/>
          </p:cNvPicPr>
          <p:nvPr/>
        </p:nvPicPr>
        <p:blipFill>
          <a:blip r:embed="rId12"/>
          <a:stretch>
            <a:fillRect/>
          </a:stretch>
        </p:blipFill>
        <p:spPr>
          <a:xfrm>
            <a:off x="18539673" y="21336101"/>
            <a:ext cx="5265207" cy="3972509"/>
          </a:xfrm>
          <a:prstGeom prst="rect">
            <a:avLst/>
          </a:prstGeom>
        </p:spPr>
      </p:pic>
      <p:pic>
        <p:nvPicPr>
          <p:cNvPr id="62" name="Image 61">
            <a:extLst>
              <a:ext uri="{FF2B5EF4-FFF2-40B4-BE49-F238E27FC236}">
                <a16:creationId xmlns:a16="http://schemas.microsoft.com/office/drawing/2014/main" id="{F2B4FF32-4657-47FB-966D-D558E74F3D47}"/>
              </a:ext>
            </a:extLst>
          </p:cNvPr>
          <p:cNvPicPr>
            <a:picLocks noChangeAspect="1"/>
          </p:cNvPicPr>
          <p:nvPr/>
        </p:nvPicPr>
        <p:blipFill>
          <a:blip r:embed="rId13"/>
          <a:stretch>
            <a:fillRect/>
          </a:stretch>
        </p:blipFill>
        <p:spPr>
          <a:xfrm>
            <a:off x="18539673" y="26118057"/>
            <a:ext cx="6103271" cy="5344758"/>
          </a:xfrm>
          <a:prstGeom prst="rect">
            <a:avLst/>
          </a:prstGeom>
        </p:spPr>
      </p:pic>
      <p:pic>
        <p:nvPicPr>
          <p:cNvPr id="64" name="Image 63">
            <a:extLst>
              <a:ext uri="{FF2B5EF4-FFF2-40B4-BE49-F238E27FC236}">
                <a16:creationId xmlns:a16="http://schemas.microsoft.com/office/drawing/2014/main" id="{88EF965F-F559-4A0D-A102-5C2A5F4C621A}"/>
              </a:ext>
            </a:extLst>
          </p:cNvPr>
          <p:cNvPicPr>
            <a:picLocks noChangeAspect="1"/>
          </p:cNvPicPr>
          <p:nvPr/>
        </p:nvPicPr>
        <p:blipFill>
          <a:blip r:embed="rId14"/>
          <a:stretch>
            <a:fillRect/>
          </a:stretch>
        </p:blipFill>
        <p:spPr>
          <a:xfrm>
            <a:off x="8700547" y="17298733"/>
            <a:ext cx="3086759" cy="2234358"/>
          </a:xfrm>
          <a:prstGeom prst="rect">
            <a:avLst/>
          </a:prstGeom>
        </p:spPr>
      </p:pic>
      <p:pic>
        <p:nvPicPr>
          <p:cNvPr id="68" name="Image 67">
            <a:extLst>
              <a:ext uri="{FF2B5EF4-FFF2-40B4-BE49-F238E27FC236}">
                <a16:creationId xmlns:a16="http://schemas.microsoft.com/office/drawing/2014/main" id="{2B5FCCD8-BDD7-40BC-975E-20E5CFF5CE7E}"/>
              </a:ext>
            </a:extLst>
          </p:cNvPr>
          <p:cNvPicPr>
            <a:picLocks noChangeAspect="1"/>
          </p:cNvPicPr>
          <p:nvPr/>
        </p:nvPicPr>
        <p:blipFill>
          <a:blip r:embed="rId15"/>
          <a:stretch>
            <a:fillRect/>
          </a:stretch>
        </p:blipFill>
        <p:spPr>
          <a:xfrm>
            <a:off x="12595566" y="17298732"/>
            <a:ext cx="2314389" cy="2314389"/>
          </a:xfrm>
          <a:prstGeom prst="rect">
            <a:avLst/>
          </a:prstGeom>
        </p:spPr>
      </p:pic>
      <p:pic>
        <p:nvPicPr>
          <p:cNvPr id="69" name="Graphique 68">
            <a:extLst>
              <a:ext uri="{FF2B5EF4-FFF2-40B4-BE49-F238E27FC236}">
                <a16:creationId xmlns:a16="http://schemas.microsoft.com/office/drawing/2014/main" id="{1B1926FF-417C-471D-8279-106E75CA545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7263359" y="32317809"/>
            <a:ext cx="8012200" cy="754395"/>
          </a:xfrm>
          <a:prstGeom prst="rect">
            <a:avLst/>
          </a:prstGeom>
        </p:spPr>
      </p:pic>
      <p:pic>
        <p:nvPicPr>
          <p:cNvPr id="70" name="Graphique 69">
            <a:extLst>
              <a:ext uri="{FF2B5EF4-FFF2-40B4-BE49-F238E27FC236}">
                <a16:creationId xmlns:a16="http://schemas.microsoft.com/office/drawing/2014/main" id="{E98CC97E-BC58-4A05-937F-9CA35786612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7437785" y="34243723"/>
            <a:ext cx="4648039" cy="754395"/>
          </a:xfrm>
          <a:prstGeom prst="rect">
            <a:avLst/>
          </a:prstGeom>
        </p:spPr>
      </p:pic>
      <p:pic>
        <p:nvPicPr>
          <p:cNvPr id="11" name="Image 10">
            <a:extLst>
              <a:ext uri="{FF2B5EF4-FFF2-40B4-BE49-F238E27FC236}">
                <a16:creationId xmlns:a16="http://schemas.microsoft.com/office/drawing/2014/main" id="{61A812C8-3091-44AB-A56E-5A3A28305C72}"/>
              </a:ext>
            </a:extLst>
          </p:cNvPr>
          <p:cNvPicPr>
            <a:picLocks noChangeAspect="1"/>
          </p:cNvPicPr>
          <p:nvPr/>
        </p:nvPicPr>
        <p:blipFill>
          <a:blip r:embed="rId20"/>
          <a:stretch>
            <a:fillRect/>
          </a:stretch>
        </p:blipFill>
        <p:spPr>
          <a:xfrm>
            <a:off x="3415726" y="35657181"/>
            <a:ext cx="6108184" cy="3435854"/>
          </a:xfrm>
          <a:prstGeom prst="rect">
            <a:avLst/>
          </a:prstGeom>
        </p:spPr>
      </p:pic>
      <p:pic>
        <p:nvPicPr>
          <p:cNvPr id="19" name="Image 18">
            <a:extLst>
              <a:ext uri="{FF2B5EF4-FFF2-40B4-BE49-F238E27FC236}">
                <a16:creationId xmlns:a16="http://schemas.microsoft.com/office/drawing/2014/main" id="{E80E0950-DE3C-4202-A816-9D9995C0A654}"/>
              </a:ext>
            </a:extLst>
          </p:cNvPr>
          <p:cNvPicPr>
            <a:picLocks noChangeAspect="1"/>
          </p:cNvPicPr>
          <p:nvPr/>
        </p:nvPicPr>
        <p:blipFill>
          <a:blip r:embed="rId21"/>
          <a:stretch>
            <a:fillRect/>
          </a:stretch>
        </p:blipFill>
        <p:spPr>
          <a:xfrm>
            <a:off x="276950" y="30594704"/>
            <a:ext cx="6108184" cy="4082252"/>
          </a:xfrm>
          <a:prstGeom prst="rect">
            <a:avLst/>
          </a:prstGeom>
        </p:spPr>
      </p:pic>
      <p:pic>
        <p:nvPicPr>
          <p:cNvPr id="23" name="Image 22">
            <a:extLst>
              <a:ext uri="{FF2B5EF4-FFF2-40B4-BE49-F238E27FC236}">
                <a16:creationId xmlns:a16="http://schemas.microsoft.com/office/drawing/2014/main" id="{85487214-87BE-4A45-8B12-DC889537B355}"/>
              </a:ext>
            </a:extLst>
          </p:cNvPr>
          <p:cNvPicPr>
            <a:picLocks noChangeAspect="1"/>
          </p:cNvPicPr>
          <p:nvPr/>
        </p:nvPicPr>
        <p:blipFill>
          <a:blip r:embed="rId22"/>
          <a:stretch>
            <a:fillRect/>
          </a:stretch>
        </p:blipFill>
        <p:spPr>
          <a:xfrm>
            <a:off x="6469818" y="30583382"/>
            <a:ext cx="8059998" cy="4082252"/>
          </a:xfrm>
          <a:prstGeom prst="rect">
            <a:avLst/>
          </a:prstGeom>
        </p:spPr>
      </p:pic>
      <p:pic>
        <p:nvPicPr>
          <p:cNvPr id="13" name="Image 12">
            <a:extLst>
              <a:ext uri="{FF2B5EF4-FFF2-40B4-BE49-F238E27FC236}">
                <a16:creationId xmlns:a16="http://schemas.microsoft.com/office/drawing/2014/main" id="{41167986-74F1-41BF-A9CE-34643D9ADE67}"/>
              </a:ext>
            </a:extLst>
          </p:cNvPr>
          <p:cNvPicPr>
            <a:picLocks noChangeAspect="1"/>
          </p:cNvPicPr>
          <p:nvPr/>
        </p:nvPicPr>
        <p:blipFill>
          <a:blip r:embed="rId23"/>
          <a:stretch>
            <a:fillRect/>
          </a:stretch>
        </p:blipFill>
        <p:spPr>
          <a:xfrm>
            <a:off x="19659421" y="38467009"/>
            <a:ext cx="2022016" cy="4351173"/>
          </a:xfrm>
          <a:prstGeom prst="rect">
            <a:avLst/>
          </a:prstGeom>
        </p:spPr>
      </p:pic>
      <p:pic>
        <p:nvPicPr>
          <p:cNvPr id="25" name="Image 24">
            <a:extLst>
              <a:ext uri="{FF2B5EF4-FFF2-40B4-BE49-F238E27FC236}">
                <a16:creationId xmlns:a16="http://schemas.microsoft.com/office/drawing/2014/main" id="{1BCA1D9E-0CDA-4A68-95F0-EA92823C5F8C}"/>
              </a:ext>
            </a:extLst>
          </p:cNvPr>
          <p:cNvPicPr>
            <a:picLocks noChangeAspect="1"/>
          </p:cNvPicPr>
          <p:nvPr/>
        </p:nvPicPr>
        <p:blipFill>
          <a:blip r:embed="rId24"/>
          <a:stretch>
            <a:fillRect/>
          </a:stretch>
        </p:blipFill>
        <p:spPr>
          <a:xfrm>
            <a:off x="22189661" y="38467010"/>
            <a:ext cx="2022015" cy="4351172"/>
          </a:xfrm>
          <a:prstGeom prst="rect">
            <a:avLst/>
          </a:prstGeom>
        </p:spPr>
      </p:pic>
      <p:pic>
        <p:nvPicPr>
          <p:cNvPr id="29" name="Image 28">
            <a:extLst>
              <a:ext uri="{FF2B5EF4-FFF2-40B4-BE49-F238E27FC236}">
                <a16:creationId xmlns:a16="http://schemas.microsoft.com/office/drawing/2014/main" id="{9582544A-B219-4774-B6D3-B44FD5C7F6D7}"/>
              </a:ext>
            </a:extLst>
          </p:cNvPr>
          <p:cNvPicPr>
            <a:picLocks noChangeAspect="1"/>
          </p:cNvPicPr>
          <p:nvPr/>
        </p:nvPicPr>
        <p:blipFill>
          <a:blip r:embed="rId25"/>
          <a:stretch>
            <a:fillRect/>
          </a:stretch>
        </p:blipFill>
        <p:spPr>
          <a:xfrm>
            <a:off x="24815230" y="38495390"/>
            <a:ext cx="1968595" cy="4322792"/>
          </a:xfrm>
          <a:prstGeom prst="rect">
            <a:avLst/>
          </a:prstGeom>
        </p:spPr>
      </p:pic>
      <p:pic>
        <p:nvPicPr>
          <p:cNvPr id="32" name="Image 31">
            <a:extLst>
              <a:ext uri="{FF2B5EF4-FFF2-40B4-BE49-F238E27FC236}">
                <a16:creationId xmlns:a16="http://schemas.microsoft.com/office/drawing/2014/main" id="{AB3DC71E-6913-4D8C-ABCB-F568A90F6042}"/>
              </a:ext>
            </a:extLst>
          </p:cNvPr>
          <p:cNvPicPr>
            <a:picLocks noChangeAspect="1"/>
          </p:cNvPicPr>
          <p:nvPr/>
        </p:nvPicPr>
        <p:blipFill>
          <a:blip r:embed="rId26"/>
          <a:stretch>
            <a:fillRect/>
          </a:stretch>
        </p:blipFill>
        <p:spPr>
          <a:xfrm>
            <a:off x="27499532" y="38464804"/>
            <a:ext cx="1968595" cy="4345188"/>
          </a:xfrm>
          <a:prstGeom prst="rect">
            <a:avLst/>
          </a:prstGeom>
        </p:spPr>
      </p:pic>
      <p:pic>
        <p:nvPicPr>
          <p:cNvPr id="20" name="Image 19">
            <a:extLst>
              <a:ext uri="{FF2B5EF4-FFF2-40B4-BE49-F238E27FC236}">
                <a16:creationId xmlns:a16="http://schemas.microsoft.com/office/drawing/2014/main" id="{86AABC48-6203-4EBD-9130-35D5E63AE560}"/>
              </a:ext>
            </a:extLst>
          </p:cNvPr>
          <p:cNvPicPr>
            <a:picLocks noChangeAspect="1"/>
          </p:cNvPicPr>
          <p:nvPr/>
        </p:nvPicPr>
        <p:blipFill>
          <a:blip r:embed="rId27"/>
          <a:stretch>
            <a:fillRect/>
          </a:stretch>
        </p:blipFill>
        <p:spPr>
          <a:xfrm>
            <a:off x="19346279" y="9462220"/>
            <a:ext cx="8420989" cy="4505315"/>
          </a:xfrm>
          <a:prstGeom prst="rect">
            <a:avLst/>
          </a:prstGeom>
        </p:spPr>
      </p:pic>
    </p:spTree>
    <p:extLst>
      <p:ext uri="{BB962C8B-B14F-4D97-AF65-F5344CB8AC3E}">
        <p14:creationId xmlns:p14="http://schemas.microsoft.com/office/powerpoint/2010/main" val="3409579361"/>
      </p:ext>
    </p:extLst>
  </p:cSld>
  <p:clrMapOvr>
    <a:masterClrMapping/>
  </p:clrMapOvr>
</p:sld>
</file>

<file path=ppt/theme/theme1.xml><?xml version="1.0" encoding="utf-8"?>
<a:theme xmlns:a="http://schemas.openxmlformats.org/drawingml/2006/main" name="With Gu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ASTER-PosterPresentations.com-A0-Template" id="{CC60460F-6F5D-4548-8EB0-D56A418ACFC7}" vid="{47109E30-B7C3-1345-9678-CE24B6075D80}"/>
    </a:ext>
  </a:ext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ASTER-PosterPresentations.com-A0-Template" id="{CC60460F-6F5D-4548-8EB0-D56A418ACFC7}" vid="{102D46E6-EB2E-3C46-91E1-F17DFCDB34E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1_36x48-Template-V2b</Template>
  <TotalTime>1233</TotalTime>
  <Words>305</Words>
  <Application>Microsoft Office PowerPoint</Application>
  <PresentationFormat>Personnalisé</PresentationFormat>
  <Paragraphs>117</Paragraphs>
  <Slides>1</Slides>
  <Notes>0</Notes>
  <HiddenSlides>0</HiddenSlides>
  <MMClips>0</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1</vt:i4>
      </vt:variant>
    </vt:vector>
  </HeadingPairs>
  <TitlesOfParts>
    <vt:vector size="9" baseType="lpstr">
      <vt:lpstr>-apple-system</vt:lpstr>
      <vt:lpstr>Arial</vt:lpstr>
      <vt:lpstr>Arial Black</vt:lpstr>
      <vt:lpstr>Arial Narrow</vt:lpstr>
      <vt:lpstr>Calibri</vt:lpstr>
      <vt:lpstr>Trebuchet MS</vt:lpstr>
      <vt:lpstr>With Guides</vt:lpstr>
      <vt:lpstr>Without Guides</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Station 5</dc:creator>
  <dc:description>This template is the property of PosterPresentations.com. Call us if you need help with this poster template._x000d_
1-866-649-3004           _x000d_
 (c)PosterPresentations.com</dc:description>
  <cp:lastModifiedBy>kerry kate</cp:lastModifiedBy>
  <cp:revision>51</cp:revision>
  <cp:lastPrinted>2018-12-21T17:51:47Z</cp:lastPrinted>
  <dcterms:created xsi:type="dcterms:W3CDTF">2019-01-10T01:13:07Z</dcterms:created>
  <dcterms:modified xsi:type="dcterms:W3CDTF">2023-12-08T17:23:44Z</dcterms:modified>
</cp:coreProperties>
</file>